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Владимир Соловьёв: философия и поэзия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Соловьёва оживает в ранней поэзии Блока.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принес русской литературе поиск новых форм, острое чувство перемен и интерес к философии, религии и символам, скрывающим внутренний смысл.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рубеже веков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также развивал образы Софии, мудрости, любви и духовного совершенствования. Именно эти мотивы особенно сильно повлияли на символистов начала XX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Соловьёв был не только философом, но и поэтом, публицистом и религиозным мыслителем. Его труды объединяли размышления о человеке, мире и Боге.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Центральной для него стала идея всеединства: мир мыслится как целостность, где природа, человек и духовное начало неразрывно связаны между собой.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Соловьёв: философ, поэт, мыслитель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— один из главных поэтов Серебряного века. В ранних стихах он создал возвышенный мир, где любовь воспринимается как почти священное чувство и путь к идеалу.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 символизма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внимательно читал Соловьёва и воспринимал его идеи как важную основу своего художественного мира. Поэтому в его лирике философские мысли превращаются в яркие символы и сильные эмоции.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Соловьёва о мире и человеке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представлял мир как цельную систему. В ней человек, природа и Бог связаны внутренними духовными отношениями и не могут быть поняты по отдельности.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добро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философа красота не отделялась от добра. Искусство, по его мысли, должно не только радовать, но и помогать человеку становиться лучше.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Соловьёва — это не просто чувство. Она ведёт человека к высшему смыслу жизни, помогает преодолевать эгоизм и духовно расти.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гармонии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 стремился показать, что человек может приблизиться к внутренней гармонии. Этот идеал стал особенно важным для поэтов-символистов.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общий круг идей у авторов был близким, но способы выражения — разными.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автора говорят о духовном идеале, но Соловьёв объясняет его через мысли, а Блок — через переживание и символы.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философских текстов В. Соловьёва и ранней лирики А. Блока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и Блок: сходства и различия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идеал ранней лирики Блока связан с Вечной Женственностью и образом Софии.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не является бытовым персонажем. Он передаёт чистоту, надежду и мечту о духовной красоте.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Блок, цикл «Стихи о Прекрасной Даме»; идеи В. Соловьёва о Софии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Блока часто появляются туман, сумерки, свет и даль. Эти детали создают ощущение тайны, ожидания и тихого напряжения.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раннего Блока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событие духа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Соловьёва любовь в поэзии Блока становится не только личным чувством. Она воспринимается как важное внутреннее событие, меняющее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круг тем, которые особенно важны для понимания связи философии и поэзии начала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авторов объединяют любовь и духовный поиск; темы России и перемен показывают историческую напряжённость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мотивов в произведениях В. Соловьёва и А. Блока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объединяющие Соловьёва и Блока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Соловьёва София означает мудрость, гармонию и идею целостного мира. Это философский образ, через который он объясняет духовный порядок вселенной.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София и Вечная Женственность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близкая мысль превращается в образ Вечной Женственности и Прекрасной Дамы. Здесь идеал становится более личным, поэтическим и эмоциональным.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образа показывают, что красота для культуры начала XX века — это не внешняя деталь, а путь к внутреннему обновлению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философии к поэзии: путь идей Соловьёва у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философские представления Соловьёва о мире и человеке становятся поэтическими образами в ранней лирике Блока.
</a:t>
            </a:r>
            <a:endParaRPr lang="en-US" sz="2602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Блока Россия — не только родная земля, но и живой образ судьбы, в котором слышны боль, надежда и ожидание перемен.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поэзии Блока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смотрит на страну как на духовное пространство, где важны совесть, память и ответственность человека перед будущим.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сближает его с Соловьёвым: идея единства мира помогает воспринимать Россию как часть общего нравственного порядка.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зрелой лирике тема Родины звучит уже не как отвлечённая мысль, а как личный и тревожный разговор о времени и выборе.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меняется не сюжет, а настроение: от светлой мечты и ожидания к внутренней напряжённости и ощущению исторического перелома.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период, тем сильнее в поэзии Блока звучат сомнение, тревога и трагическое чувство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поэтических этапов Блока по школьному литературному обзору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лирики Блока: от надежды к тревоге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над улицами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петербургской улице кажется серым и холодным: дома теряются в сыром воздухе, фонари ещё не погасли, а прохожие идут молча. Город словно скрывает свои мысли и не обещает утешения.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свет и одиночество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вечернем окне зажигается жёлтый свет, но он не согревает. Комната отделена от шумной улицы, и человек чувствует себя один на один с тревогой, которая приходит вместе с городским шумом.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сквозь метель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дорога ведёт через ветер и снег, где трудно различить знакомые очертания. В таком пейзаже особенно заметно чувство растерянности: город не помогает найти путь, а только усиливает внутренний разлад.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лица городского мира у Блока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32948"/>
            <a:ext cx="4296900" cy="16998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философские идеи переходят в поэзию и меняют свой художественный вид.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Соловьёва и Блока разные жанры и интонации, но общий круг тем: любовь, духовный смысл и судьба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В. Соловьёва и А. Блока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для сравнения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избегали прямых объяснений: важнее было не назвать чувство, а передать его через образ, звук, свет, тень и движение.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символов и намёков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символы становятся особенно музыкальными: ночь, путь, метель, даль и женский образ создают настроение ожидания и тайны.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Соловьёва символы связаны с философией: они помогают говорить о красоте, добре и целостности мира, не сводя мысль к сухой формуле.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символ — это ключ к скрытому смыслу: за обычной картиной открывается духовная тема, важная для всей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образы работают как повторяющиеся сигналы настроения: они помогают поэту соединять личное чувство с картиной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ночь образуют главный контраст лирики, а город и Россия придают ей историческую глубину.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образной системы ранней и зрелой лирики Блока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встречаются у Блока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Соловьёв важен для понимания Блока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помог Блоку увидеть любовь не только как чувство, но и как путь к духовному преображению человека и мира.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о Софии, красоте и всеединстве дали поэту язык для образа Прекрасной Дамы и раннего ощущения идеала.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этого философского фона ранняя лирика Блока кажется менее понятной: именно Соловьёв помогает заметить, откуда берутся её возвышенность и внутренний свет.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философская мысль становится образом у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идеи от философии Соловьёва к поэтическому миру Блока и его зрелой лирике.
</a:t>
            </a:r>
            <a:endParaRPr lang="en-US" sz="264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Философия, которая стала поэзией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и Блок говорят о красоте, любви и духовном смысле по-разному, но вместе они показывают, как мысль превращается в живой художественный образ и отражает перемены эпохи.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2026-05-22T23:33:54Z</dcterms:created>
  <dcterms:modified xsi:type="dcterms:W3CDTF">2026-05-22T23:33:54Z</dcterms:modified>
</cp:coreProperties>
</file>