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характеристики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понять данные вокруг нас.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изучает данные из жизни и помогает делать выводы о большой группе по её части. Для этого важны точность, порядок записи и правильный выбор характеристики.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в повседневной жизни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6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статистические характеристики
</a:t>
            </a:r>
            <a:endParaRPr lang="en-US" sz="2716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становятся понятнее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Оценки, рост, время и температура — это разные по смыслу числа. Статистические характеристики помогают превратить их в ясную картину, а не просто хранить как список значений.
</a:t>
            </a:r>
            <a:endParaRPr lang="en-US" sz="1325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центр и сходство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показывают, где находится центр набора, и насколько значения похожи между собой. Благодаря этому легче сравнивать результаты одного класса, команды или недели наблюдений.
</a:t>
            </a:r>
            <a:endParaRPr lang="en-US" sz="1341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необычные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списке есть слишком большое или слишком маленькое число, характеристики помогают заметить возможную ошибку или редкое событие, которое требует проверки.
</a:t>
            </a:r>
            <a:endParaRPr lang="en-US" sz="1378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группы правильно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набор можно сравнивать по-разному: по типичному значению, по разбросу или по самой частой величине. Выбор зависит от задачи.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и статистическая характеристика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385826"/>
            <a:ext cx="5299500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статистика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изучает данные, находит в них закономерности и помогает делать выводы, если чисел много и сразу увидеть картину трудно.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2500846"/>
            <a:ext cx="5299500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характеристика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Статистическая характеристика — это одно число, которое кратко описывает набор данных. Оно позволяет заменить длинный список более понятным итогом.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06750" y="3623396"/>
            <a:ext cx="5299500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важных взгляда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характеристики показывают типичное значение, а другие — насколько сильно данные отличаются друг от друга. Вместе они дают более полное описание.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данные и частоты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58700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числами удобно работать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данные можно упорядочить, сравнить и посчитать. Это удобно, когда нужно понять, какие значения встречаются чаще, а какие почти не повторяются.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729575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повторения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показывает, сколько раз одно и то же значение появляется в наборе. Она помогает увидеть повторяющиеся результаты и сделать таблицу данных нагляднее.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600450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 частот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наборе 3, 4, 4, 5 значение 4 встречается два раза, а остальные — по одному. Такие частоты сразу показывают, что именно повторяется.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подготовить данные к анализу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данные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значения записывают аккуратно и без пропусков, чтобы ничего не потерять и не перепутать при дальнейшем анализе.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Ставим по порядку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данные упорядочивают, чаще всего по возрастанию. Так сразу видно, где находятся самые маленькие и самые большие значения.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нужные характеристики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легче находить минимум, максимум, медиану и квартиль, а значит — меньше риск ошибки в вычислениях.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183" y="1842470"/>
            <a:ext cx="198675" cy="26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9633" y="1842470"/>
            <a:ext cx="264900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8183" y="1842470"/>
            <a:ext cx="264900" cy="264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меры центра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467572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подходит для наборов, где значения расположены близко друг к другу. Оно показывает общий уровень данных, но может заметно измениться из-за слишком большого числа.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28613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особенно полезна, когда в наборе есть выбросы. Она делит упорядоченные данные на две равные части и лучше сохраняет представление о центре.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710468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помогает найти самое частое значение. Она удобна, когда важно понять, какой ответ, размер или оценка встречаются чаще всего.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как сумма значений, делённая на их количество.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арифметическое показывает общий уровень набора, но одно большое значение может заметно сдвинуть результат вверх.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условия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медиана набора 2, 3, 3, 4, 8.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 — это значение, которое стоит в середине упорядоченного ряда и делит данные на две части.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условия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мода данного набора.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ряду именно 5 встречается чаще остальных значений, поэтому оно лучше всего показывает самый популярный 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условия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 число выделяется
</a:t>
            </a:r>
            <a:pPr algn="ctr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собрали оценки: 2, 3, 3, 4 и 8. Большинство чисел держится рядом с тремя и четырьмя, но одна восьмёрка заметно выбивается. Из-за неё среднее выглядит выше, чем основная часть данных.
</a:t>
            </a:r>
            <a:endParaRPr lang="en-US" sz="1012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медиана устойчивее
</a:t>
            </a:r>
            <a:pPr algn="ctr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убрать крайнее значение, картина становится понятнее: центр группы расположен ближе к трём. Медиана не «тянется» за большим числом и поэтому лучше показывает типичную оценку в таком наборе.
</a:t>
            </a:r>
            <a:endParaRPr lang="en-US" sz="1012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увидеть центр данных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способа оценить разброс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недостаточно
</a:t>
            </a:r>
            <a:pPr algn="l" indent="0" marL="0">
              <a:lnSpc>
                <a:spcPct val="100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показывает, насколько значения похожи друг на друга. Если среднее одинаковое, но один класс получил почти одинаковые оценки, а другой — очень разные, без меры разброса это не заметить.
</a:t>
            </a:r>
            <a:endParaRPr lang="en-US" sz="1240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простая мера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Размах быстро сообщает границы набора: от минимума до максимума. Он полезен для первого взгляда, хотя не показывает, как распределены остальные значения внутри этих границ.
</a:t>
            </a:r>
            <a:endParaRPr lang="en-US" sz="1239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Устойчивый взгляд на середину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Квартильный размах описывает среднюю часть данных и меньше зависит от крайних значений. Поэтому он лучше подходит, когда в наборе есть редкие слишком большие или слишком маленькие числа.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показатель разброса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Стандартное отклонение показывает, насколько обычно значения отдаляются от среднего. Чем оно больше, тем менее собран набор и тем сильнее данные расходятся вокруг центра.
</a:t>
            </a:r>
            <a:endParaRPr lang="en-US" sz="136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90241"/>
            <a:ext cx="4328400" cy="1381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и максимум сразу показывают границы набора. По ним легко понять, насколько широким оказался диапазон значений, но этого недостаточно для полного описания данных.
</a:t>
            </a:r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Размах равен разнице между максимальным и минимальным значениями. Он быстро описывает границы, но не показывает, как распределены остальные результаты внутри диапазона.
</a:t>
            </a:r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времени бега, без внешнего источника
</a:t>
            </a:r>
            <a:endParaRPr lang="en-US" sz="128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Размах времени бега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296" y="608550"/>
            <a:ext cx="30777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квартили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6518049" y="1696645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квартили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 нижний и верхний квартили. Они отделяют средние 50% данных от нижней и верхней четвертей и помогают описать основную группу значений.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19308" y="346080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Упорядочить значения
</a:t>
            </a:r>
            <a:pPr algn="r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данные упорядочивают по возрастанию. Так легче увидеть середину набора и разделить его на равные части без путаницы в порядке чисел.
</a:t>
            </a:r>
            <a:endParaRPr lang="en-US" sz="1334" dirty="0"/>
          </a:p>
        </p:txBody>
      </p:sp>
      <p:sp>
        <p:nvSpPr>
          <p:cNvPr id="9" name="Text 4"/>
          <p:cNvSpPr txBox="1"/>
          <p:nvPr/>
        </p:nvSpPr>
        <p:spPr>
          <a:xfrm>
            <a:off x="3819308" y="3075260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Оценить центральный разброс
</a:t>
            </a:r>
            <a:pPr algn="r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вычисляют межквартильный размах как разницу между квартилями. Он показывает ширину центральной части и почти не зависит от крайних значений.
</a:t>
            </a:r>
            <a:endParaRPr lang="en-US" sz="124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разброса вокруг среднего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933986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измеряет дисперсия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Дисперция показывает, насколько значения в среднем удалены от среднего арифметического. Если она мала, набор выглядит ровным; если велика, данные сильно расходятся.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933986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применяют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характеристики особенно полезны при сравнении классов, результатов контрольной или спортивных попыток. Они помогают понять не только центр, но и степень «собранности» данных.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60139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удобно читать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Стандартное отклонение связано с дисперсией и выражается в тех же единицах, что и сами данные. Поэтому его удобнее воспринимать и сравнивать в привычных числах.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60139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делать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смотреть на смысл, а не только на число. Чем больше разброс, тем труднее говорить, что все значения похожи друг на друга.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показаны три формы распределения. В симметричном случае центр почти совпадает, а при длинном хвосте одна из характеристик заметно смещается.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симметрии среднее и медиана близки. При асимметрии медиана чаще лучше описывает центр, потому что меньше зависит от длинного хвоста.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Схематический учебный пример, без внешнего источника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форма распределения влияет на выбор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необычных значений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9675" y="1169175"/>
            <a:ext cx="24168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с остальными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 общий рисунок данных: если одно значение сильно отделяется от остальных, оно требует проверки. Важно понять, это ошибка записи, неверное измерение или редкое, но реальное событие.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9837" y="1169175"/>
            <a:ext cx="24168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проверяют источник числа: лист наблюдений, прибор, дату и условие измерения. Один лишний ноль или опечатка могут превратить обычное значение в ложный выброс.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70013" y="1169175"/>
            <a:ext cx="24168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Принять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решают, что делать дальше. Иногда значение исправляют, иногда оставляют, но отдельно объясняют его влияние, чтобы среднее, размах и графики не ввели в заблуждение.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Гистограмма помогает увидеть не отдельные числа, а форму всего набора. По высоте столбцов легко сравнить, какие интервалы встречаются чаще, а какие почти пустые.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группа значений сосредоточена в середине, а по краям частота снижается. Это указывает на один основной пик и небольшой хвост справа.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Схематический учебный пример, без внешнего источника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Гистограмма частот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списка чисел к ящику с усами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построения по упорядоченным значениям выборки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характеристики превращают длинный список чисел в понятную картину. Если помнить, что центр и разброс отвечают на разные вопросы, легче выбирать правильный показатель и делать аккуратные выводы.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2026-07-25T20:15:08Z</dcterms:created>
  <dcterms:modified xsi:type="dcterms:W3CDTF">2026-07-25T20:15:08Z</dcterms:modified>
</cp:coreProperties>
</file>