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Средневековье и земля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земля, урожай и скот определяли силу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еда стала главным вопросом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X–XIII веках в Западной Европе людей становится больше, а значит, возрастает и спрос на пищу. Земля, труд и урожай определяют жизнь деревни, развитие рынков и рост городов.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Высоком Средневековье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трудных веков раннего Средневековья во многих областях Европы заметно улучшаются условия жизни. Это создаёт основу для расширения посевов и новых поселений.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Стабильнее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мягкий климат и относительное снижение опасности в отдельных регионах позволяют дольше работать на земле. Крестьянское хозяйство становится устойчивее и продуктивнее.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больше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требует больше хлеба, молока и мяса. Поэтому пашня, скот и запасы зерна начинают играть решающую роль в жизни общества.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Деревни, рынки и города сильнее зависят от урожая. Чем лучше работает сельское хозяйство, тем легче развиваются обмен, ремёсла и повседневная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Рима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дороги и соединяли ими поля, рынки и города. Благодаря этому зерно, вино и масло легче попадали туда, где были особенно нужны.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Виллы и усадьбы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шло вместе с появлением вилл и крупных усадеб. Они были центрами хозяйства, где организовывали труд, хранение запасов и распределение продукции.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а не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римского земледелия не исчез после падения империи. Позднее средневековая Европа использовала часть этих знаний, приспосабливая их к своим условиям.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«золотой век» Рима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Римской республике земля считалась надёжным источником богатства. Владение участком давало не только урожай, но и влияние, статус и возможность содержать большое хозяйство.
</a:t>
            </a:r>
            <a:endParaRPr lang="en-US" sz="937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новые поселения расширяли обработанные территории. Так республика укрепляла контроль над землями и одновременно получала больше хлеба, вина и оливкового масла.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Поместья и 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поместья связывали сельское хозяйство с рынком и властью. В них работали множество людей, а продукция шла на снабжение городов и армии.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оливки и виноград были не просто продуктами питания. Они показывали, что плодородная земля способна поддерживать целую цивилизацию.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деревня после Рима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25775" y="1436853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важнее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Римской империи земля остаётся главным ресурсом, без которого нельзя жить и кормить семью. Тот, кто владеет землёй, получает власть и доход.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5775" y="2539127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и зависимые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складывается сеньориальная система. Сеньор распоряжается землёй, а крестьяне пользуются наделами и выполняют повинности, чтобы сохранить право на работу.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5775" y="3641402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могли включать оброк, барщину и другие обязательства. Такая система связывала людей с землёй и делала деревню основой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общинная жизнь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от 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жил трудом на земле и зависел от урожая сильнее, чем горожанин. Хороший сезон означал запасы, а неудачный мог привести к нехватке пищи.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общиной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сельских жителей действовало сообща: вместе обрабатывали поля, собирали сено и пользовались лесом и пастбищами. Это помогало распределять труд и ресурсы.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была важна не только для труда, но и для выживания. Совместные правила помогали переживать холодные годы, делить угодья и избегать лишних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сила в хозяйстве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Борона разравнивала поле после вспашки и помогала подготовить землю к посеву. Такой простой инструмент заметно улучшал качество обработки.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тяга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 быки давали тягловую силу, а удобная упряжь помогала использовать её эффективнее. Благодаря этому крестьяне могли обрабатывать больше земли.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плуг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плуг глубже переворачивал почву и лучше работал на плотных землях. Это позволяло осваивать участки, которые раньше обрабатывать было трудно.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мельницы сокращали ручной труд и ускоряли помол зерна. Это делало хлебное хозяйство более устойчивым и экономило время.
</a:t>
            </a:r>
            <a:endParaRPr lang="en-US" sz="10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трёхполье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чередование посевов и отдыха земли в трёхполье.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средневекового поля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культуры лучше подходили для средневекового поля и питания людей.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и ячмень лучше приспосабливались к суровым условиям, а бобовые помогали сохранять плодородие.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сельскому хозяйству Высокого Средневековья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крестьянам нужен скот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 овцы давали молоко, мясо, шерсть и кожу. Для крестьян это означало не только еду, но и сырьё для одежды, обуви и простых хозяйственных вещей.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Тягловая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 и лошади тянули плуг и повозки, помогая обрабатывать большие участки земли. Без сильной упряжи крестьяне тратили бы на пахоту гораздо больше времени и сил.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Удобрение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был важным удобрением: его собирали и вносили на поля, чтобы земля не беднела слишком быстро. Так скот поддерживал урожай, а урожай — жизнь деревни.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выпас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стада выгоняли на луга и общинные пастбища, а в холодный сезон держали ближе к селу. Такой ритм помогал использовать природные ресурсы без лишнего истощения.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крестьянских работ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распределялись по сезонам: сельская семья жила по одному и тому же ритму из года в год, подстраивая труд под погоду и состояние земли.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нагрузка приходилась на осень и весну, когда решались посев и сбор урожая.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«Высокое Средневековье и аграрное развитие»; календарь сезонных работ крестьянской Европы, X–XIII вв.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деревня связана с рынком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 продажу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прежде всего рожь и пшеница, шло на питание не только одной семьи, но и горожан. Излишки хлеба часто становились товаром на местных рынках и ярмарках.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для 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Сыр, молоко и мясо можно было хранить дольше, чем свежие продукты. Поэтому их удобно было обменивать на соль, железные изделия и ремесленные товары.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для 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становилась основой для ткани и одежды. Она была особенно важна там, где ремесло и ткачество развивались быстрее, а спрос на материал постоянно рос.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городом делала деревню частью общей экономики. Крестьяне получали нужные вещи, а купцы — сырьё и пищу, без которых городской рынок не мог работать.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ярмарки и обмен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деревнях и близких городках появляются регулярные рынки. Здесь продают излишки хлеба, скота, шерсти и сырья, а покупают то, чего не хватает в хозяйстве.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растут ярмарки, куда съезжаются торговцы из разных мест. Они соединяют сельское производство с более широким обменом и помогают продавать большие партии товара.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обмен делает сельское хозяйство частью экономики региона. Деньги, товары и сырьё начинают двигаться быстрее, а деревня теснее связывается с городом.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пашни и новые поселения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местах возникали деревни и хутора. Поселенцы строили дома, распределяли участки и постепенно превращали пустующие пространства в обжитые хозяйственные территории.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пашни повышало число кормильцев и укрепляло общины. Чем больше становилось обработанной земли, тем устойчивее были запасы и тем надёжнее жила деревня.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осваивали лесные участки, вырубали деревья и очищали землю под пашню. Это давало новые поля, но требовало много времени, инструментов и постоянного труда.
</a:t>
            </a:r>
            <a:endParaRPr lang="en-US" sz="10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выросло население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урожаи становились стабильнее, семьи могли делать запасы и переживать трудные сезоны. Это особенно важно для общества, зависящего от погоды и ручного труда.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условиями роста были высокая отдача земли и помощь скота: вместе они уменьшали риск голода и поддерживали демографический подъём.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«Высокое Средневековье и аграрное развитие»; историческая характеристика факторов роста населения Европы, X–XIII вв.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вопросы по теме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ключевым понятиям: земля, труд и урожай связаны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Средневековью: что сохранилось и что изменилось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средневековая деревня унаследовала важную идею Рима: земля остаётся источником богатства, но формы хозяйства становятся другими.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земля была главным ресурсом, но в X–XIII веках хозяйство стало более массовым и организованным вокруг деревни.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по теме «Римское наследие и Высокое Средневековье»
</a:t>
            </a:r>
            <a:endParaRPr lang="en-US" sz="6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последствия аграрного роста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Средневековье обеспечило Европу хлебом, мясом и сырьём. Без устойчивого сельского хозяйства не могли бы расти города, ремёсла и торговля.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земле создавала занятость для большинства людей. Именно крестьянский труд поддерживал жизнь деревни и снабжал продуктами тех, кто не работал в поле.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зерна, шерсти и скота попадали на рынки и ярмарки. Это помогало обмену между деревней и городом и усиливало хозяйственные связи.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поля, поселения и более крепкие хозяйства делали общество устойчивее. Поэтому X–XIII века стали важным этапом укрепления европейской экономики.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изменила Европу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давала больше пищи, деревни крепли, рынки оживали, а население росло. Именно поэтому аграрные изменения Высокого Средневековья стали основой европейского подъёма.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2026-07-26T10:36:27Z</dcterms:created>
  <dcterms:modified xsi:type="dcterms:W3CDTF">2026-07-26T10:36:27Z</dcterms:modified>
</cp:coreProperties>
</file>