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понятие семейного бюджета и его роль в жизни семьи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— основа финансовой стабильности и рационального распределения ресурсов.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семейного финансового планирования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семейный бюджет менялся под влиянием экономических преобразований и социальных трансформаций. Современные семьи уделяют внимание новым расходным статьям, поддерживая финансовую устойчивость и адаптацию к вызовам общества.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Заработная плата родителей и официальные пособия составляют базу семейного бюджета, обеспечивая регулярный ежемесячный доход и финансовую стабильность.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средства могут поступать от сдачи недвижимости в аренду, предпринимательской деятельности и подработок, что увеличивает гибкость семейного бюджета.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(ежемесячные) и нерегулярные (единовременные, сезонные) доходы формируют структуру финансов, влияя на уровень устойчивости и планирование расходов.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доходов семьи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Крупнейшую часть бюджета занимают продукты питания и коммунальные услуги, которые являются необходимыми и обязательными затратами семьи.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одежда входят в состав регулярных расходов и зависят от размера семьи и образа жизни, чаще увеличиваясь с ростом дохода.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медицинское обслуживание требуют целевого финансирования и зачастую связаны с долгосрочным планированием семейных средств.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расходов семей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 погашение кредитов — переменные статьи расходов; их доля варьируется в зависимости от приоритетов и финансовых возможностей семьи.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учета и планирование целей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учет доходов и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удобных методов учета помогает контролировать бюджет и выявлять возможности для оптимизации расходов. Регулярный пересмотр планов позволяет своевременно корректировать цели.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финансовой подушки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резервных фондов гарантирует защиту от непредвиденных ситуаций и обеспечивает дополнительную стабильность, поддерживая способность семьи справляться с внезапными затратами.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расходов российской семьи в 2023 году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расходов сосредоточено на удовлетворении базовых потребностей — питании и коммунальных услугах.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говорят о необходимости рационального подхода к управлению различными статьями расходов для финансового баланса.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466373"/>
            <a:ext cx="4782600" cy="858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ежемесячные расходы типичной семьи в тыс. руб.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основных статей расходов и их относительную значимость в семейном бюджете.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коммунальные платежи занимают наибольшую долю, освободившаяся часть распределена на досуг и одежду.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уровень дохода меняет расходные привычки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дохода расширяет возможности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бюджета семьи растут траты на образование и путешествия, повышается качество питания и доступ к развлечениям, что улучшает качество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с ограничениями требует приоритизации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 низкими доходами вынуждены сосредотачиваться на оплате жилья, продуктов и коммунальных услуг, минимизируя расходы на досуг и другие необязательные статьи.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семейного совета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мнения каждого члена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обсуждения повышают прозрачность расходов и учитывают интересы всех членов семьи, что способствует общему согласию.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распределение 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принятие решений помогает правильно расставить приоритеты и направить средства на важные для семьи цели.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финансовых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планирование укрепляет доверие и снижает вероятность разногласий, делая бюджет более эффективным и сбалансированным.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управления бюджетом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приложения и электронные таблицы упрощают сбор и анализ данных, делают учет более точным и позволяют следить за финансовыми потоками в режиме реального времени.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методы, такие как ведение бумажных журналов, по-прежнему актуальны для тех, кто предпочитает визуальный и тактильный контроль за расходами и доходами.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отложение части доходов на накопительный счёт обеспечивает защиту семьи от непредвиденных расходов и способствует достижению долгосрочных финансовых целей.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рекомендации Центробанка РФ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ежемесячных доходов рекомендуется откладывать для создания финансовой подушки.
</a:t>
            </a:r>
            <a:endParaRPr lang="en-US" sz="2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её влияние на благосостояние семьи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Среднегодовой уровень инфляции в России составлял около 4,5%, что уже снижало покупательную способность семей.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пандемии и сопутствующих экономических факторов инфляция выросла до 5,2%, что повлияло на цены на продовольствие и услуги.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инфляции превысил 8%, резко повысились затраты на жильё, коммунальные услуги и транспорт.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стабилизировалась на уровне около 6%, однако семьи продолжают корректировать бюджет и инвестировать для сохранения сбережений.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4019" y="1125950"/>
            <a:ext cx="4688213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Кредитные обязательства в семейном бюджете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от кредитов приходит на ежемесячные платежи: их величина не должна превышать 30% совокупного дохода, чтобы не создавать угрозы финансовой стабильности семьи.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кредитов может привести к долговой яме, снижению возможностей накопления и увеличению стресса внутри семьи, поэтому важно тщательно планировать заёмные средства.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чёткого и документированного бюджета ведёт к неуправляемым расходам и затрудняет контроль над финансовым положением семьи.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планировании семейного бюджета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импульсивных трат снижает эффективность сбережений и приводит к неожиданным финансовым трудностям.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внимание к созданию резервного фонда увеличивает риск возникновения долгов из-за непредвиденных затрат.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использование кредитов повышает долговую нагрузку и препятствует накоплению капитала.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популярных методов экономии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экономии семейных расходов по уровню экономии и долгосрочному влиянию на бюджет.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Наилучшие результаты достигаются комбинированием нескольких методов экономии.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Центра финансовой грамотности,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вложений в разные активы помогает снизить риски и обеспечить стабильный рост капитала семьи.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инвестиций в долгосрочном финансовом планировании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облигации и накопительные программы обеспечивают относительно низкий, но стабильный доход, подходящий для консервативных семей.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не направлять более 20% бюджета на рискованные активы, чтобы сохранить баланс между доходностью и безопасностью.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 и межпоколенческая передача знаний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финансовому планированию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разговоры о бюджете и расходах помогают подросткам понять важность управления деньгами и формируют ответственность с ранних лет.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методы обучения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симуляции и тренинги дают практические навыки обращения с финансами и учат принимать взвешенные решения в нестандартных ситуациях.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в формировании финансовой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 взрослых способствует развитию осознанного потребления и рационального отношения к кредитам у молодых членов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планируйте крупные покупки, чтобы избежать срочного кредитования и снизить переплату по процентам.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крупным семейным расходам: стратегия накоплений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цен и использование сезонных скидок позволяет значительно сократить общие расходы.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отдельного накопительного фонда облегчит достижение финансовых целей без угрозы для текущего бюджета.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00" y="1797831"/>
            <a:ext cx="2302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и перспективы управления семейным бюджетом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мобильные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инструменты для учёта и анализа расходов помогают семьям контролировать бюджет в режиме реального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курсам по финансовой грамотности растёт, что способствует развитию ответственного подхода к деньгам.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коллективным закупкам через интернет снижает издержки и расширяет возможности экономии.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технологии интегрируются с личными финансами, персонализируя советы и упрощая управление средствами.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— основа финансовой стабильности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Продуманное планирование и контроль расходов помогают семье достигать целей, создавать сбережения и уверенно смотреть в будущее, несмотря на экономические вызовы.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2026-05-07T06:08:36Z</dcterms:created>
  <dcterms:modified xsi:type="dcterms:W3CDTF">2026-05-07T06:08:36Z</dcterms:modified>
</cp:coreProperties>
</file>