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О. Ф. Берггольц: поэтесса, голос и память Ленинграда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9050" y="4831325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359038" y="3105837"/>
            <a:ext cx="44259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Ольга Берггольц (1910–1975) дала блокадному городу голос: война, память и достоинство — в стихах.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Берггольц изучают на уроках литературы в 7 классе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Берггольц связаны с Великой Отечественной войной и блокадой Ленинграда. Они помогают понять и историю, и литературу: как слово поддерживает людей в беде. В 7 классе особенно важны память, сила характера, сострадание и честность автора.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первые литературные впечатления
</a:t>
            </a:r>
            <a:endParaRPr lang="en-US" sz="2991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335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мая 1910 — рождение в Санкт-Петербурге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Ольга Фёдоровна Берггольц родилась 16 мая 1910 года в Санкт-Петербурге. Город с самого начала был частью её судьбы и позже стал ключевой темой творчества.
</a:t>
            </a:r>
            <a:endParaRPr lang="en-US" sz="1025" dirty="0"/>
          </a:p>
        </p:txBody>
      </p:sp>
      <p:sp>
        <p:nvSpPr>
          <p:cNvPr id="11" name="Text 3"/>
          <p:cNvSpPr txBox="1"/>
          <p:nvPr/>
        </p:nvSpPr>
        <p:spPr>
          <a:xfrm>
            <a:off x="294125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чтение и письмо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рано начала читать и писать. Интерес к книгам и самостоятельным текстам постепенно укреплялся, формируя будущую привычку внимательно вслушиваться в жизнь вокруг.
</a:t>
            </a:r>
            <a:endParaRPr lang="en-US" sz="1043" dirty="0"/>
          </a:p>
        </p:txBody>
      </p:sp>
      <p:sp>
        <p:nvSpPr>
          <p:cNvPr id="12" name="Text 4"/>
          <p:cNvSpPr txBox="1"/>
          <p:nvPr/>
        </p:nvSpPr>
        <p:spPr>
          <a:xfrm>
            <a:off x="55490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стихи в подростковом возрасте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стихи появились ещё в подростковом возрасте. Семья, школа и живая городская среда помогли развить наблюдательность и точность слова.
</a:t>
            </a:r>
            <a:endParaRPr lang="en-US" sz="10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1500" y="1928825"/>
            <a:ext cx="3366000" cy="2267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О. Ф. Берггольц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 личная судьба писателя совпала с историей страны.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жизнь на каждом повороте отражалась в творчестве: от становления писателя — к проверке временем и служению людям словом.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справочники и собрания сочинений О. Ф. Берггольц.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904" y="1540468"/>
            <a:ext cx="351450" cy="4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4650" y="1540475"/>
            <a:ext cx="468600" cy="4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6450" y="1583355"/>
            <a:ext cx="465300" cy="3722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книги и литературный дебют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в 1920–1930-е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1920–1930-е Берггольц печаталась в газетах и журналах. Это помогло ей найти свою интонацию и постоянно быть рядом с живой жизнью людей.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Журналистика и поэзия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ранние тексты соединяли лиричность, простую речь и внимание к повседневности. Как журналистка, она замечала подробности, а как поэтесса — умела их выразить.
</a:t>
            </a:r>
            <a:endParaRPr lang="en-US" sz="1343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и внутренняя честность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первых публикациях звучали темы ответственности и внутренней правды. Берггольц верила, что слово не только украшает, но и помогает выдержать испытания.
</a:t>
            </a:r>
            <a:endParaRPr lang="en-US" sz="139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1930-х годов в жизни поэтессы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1938 году Берггольц пережила арест, следствие и серьёзные личные потери. Эти события стали переломными: в её творчестве сильнее проявились темы боли, памяти и стойкости.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освобождения она продолжила писать. В её произведениях стало больше прямой правды о человеческом страдании и силе духа, а текст приобрёл особую доверительность.
</a:t>
            </a:r>
            <a:endParaRPr lang="en-US" sz="117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Блокада Ленинграда и радио как источник надежды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сентября 1941 года Берггольц почти ежедневно выходила в эфир ленинградского радио. Её голос слышали жители осаждённого города, и для многих он становился знаком поддержки.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блокадном Ленинграде радио было важнейшим способом связи между людьми. Тексты Берггольц помогали удерживать веру в победу и не терять уважение к жизни.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личной интонации и обращённости к слушателям делало выступления особенно живыми. Это поддерживало и в самые тяжёлые дни, напоминая: человек остаётся человеком.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мотивам, отражённым в её блокадной поэзии и прозе; точные доли в тексте не вычислялись.
</a:t>
            </a:r>
            <a:endParaRPr lang="en-US" sz="53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блокадных текстов Берггольц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перечисленных мотивов, у Берггольц часто звучит идея связи поколений: прошлое не исчезает, а помогает держаться в настоящем.
</a:t>
            </a:r>
            <a:endParaRPr lang="en-US" sz="1199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центр смыслов — Ленинград и память. Через стойкость и надежду поэтесса помогает пережить утрату, соединяя личное и общее.
</a:t>
            </a:r>
            <a:endParaRPr lang="en-US" sz="110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поэзия и дневниковая проза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войны Берггольц соединяла лирическое чувство с точными жизненными деталями. Поэтому её тексты звучат не «книжно», а как свидетельство того, что происходило рядом.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произведениях встречаются очереди за водой, холодные квартиры, тревога за близких и ежедневный труд. Такие подробности помогают почувствовать реальность блокадного быта.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строки показывают не только героизм, но и тяжесть обычной жизни в осаждённом городе. Там есть страх, усталость и необходимость продолжать дела.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Дневниковая манера делает рассказ особенно убедительным: автор говорит от первого лица и сохраняет внимание к настроению людей, их заботам и надежде.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«Никто не забыт и ничто не забыто»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общей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стала знаком памяти о войне и блокаде. Она помогает удерживать в сознании имена и судьбы людей, чтобы трагедия не превращалась в «просто событие из прошлого».
</a:t>
            </a:r>
            <a:endParaRPr lang="en-US" sz="1197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имя Берггольц рядом с этой формулой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Берггольц прочно связано с этим выражением: её произведения сохраняли уважение к тем, кто погиб, и к тем, кто выжил. Поэтому её часто вспоминают в связи с мемориальной темой и памятниками блокадному Ленинграду.
</a:t>
            </a:r>
            <a:endParaRPr lang="en-US" sz="106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668" y="1493528"/>
            <a:ext cx="513600" cy="51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668" y="2321656"/>
            <a:ext cx="513600" cy="513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668" y="3164212"/>
            <a:ext cx="513600" cy="51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193" y="4004962"/>
            <a:ext cx="452550" cy="51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и поэтики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575075" y="1420275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и простота речи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поэзия понятна без специальной подготовки: она избегает лишней вычурности и опирается на ясные, хорошо узнаваемые слова. Такое письмо делает чувства ощутимыми почти сразу.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575075" y="22484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Берггольц часто строит строки так, будто говорит с читателем напрямую. Короткие фразы и живой ритм создают ощущение присутствия, будто голос звучит рядом, спокойно и уверенно.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575075" y="309095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эмоциональность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сдержанная сила сочетается с внутренним теплом. Даже когда речь о горе и утрате, эмоции не расплываются: они направлены на поддержку, надежду и человечность.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575075" y="39335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слова и доверие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 её поэтике — «внутренняя правда»: точные формулировки не прячут боль, но превращают её в смысл. Слово становится честным свидетелем и помогает не терять достоинство.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личный опыт становился литературным произведением
</a:t>
            </a:r>
            <a:endParaRPr lang="en-US" sz="2058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Жизненное событие → переживание → творческая запись и публикация → общественная память (типичный путь в блокадных текстах Берггольц).
</a:t>
            </a:r>
            <a:endParaRPr lang="en-US" sz="91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войны: известность и трудная память
</a:t>
            </a:r>
            <a:endParaRPr lang="en-US" sz="2991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97025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блокады Берггольц быстро стала заметной: её тексты печатались и звучали на литературных встречах. В школах её творчество помогало говорить о пережитом, не пряча горечь.
</a:t>
            </a:r>
            <a:endParaRPr lang="en-US" sz="945" dirty="0"/>
          </a:p>
        </p:txBody>
      </p:sp>
      <p:sp>
        <p:nvSpPr>
          <p:cNvPr id="10" name="Text 3"/>
          <p:cNvSpPr txBox="1"/>
          <p:nvPr/>
        </p:nvSpPr>
        <p:spPr>
          <a:xfrm>
            <a:off x="3659350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и новые публикации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работы переиздавали, поэтессу часто приглашали к выступлениям. Вместе с ростом известности сохранялась сложная тема: необходимость честно помнить о цене войны и утрате.
</a:t>
            </a:r>
            <a:endParaRPr lang="en-US" sz="922" dirty="0"/>
          </a:p>
        </p:txBody>
      </p:sp>
      <p:sp>
        <p:nvSpPr>
          <p:cNvPr id="11" name="Text 4"/>
          <p:cNvSpPr txBox="1"/>
          <p:nvPr/>
        </p:nvSpPr>
        <p:spPr>
          <a:xfrm>
            <a:off x="6497600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доверия и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продолжали звучать мысли об утрате, вине выжившего и моральной ответственности. Для неё важны не только слова о победе, но и разговор о том, через что прошли люди.
</a:t>
            </a:r>
            <a:endParaRPr lang="en-US" sz="9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657843"/>
            <a:ext cx="3432300" cy="7773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Собрания сочинений О. Ф. Берггольц и литературоведческие обзоры.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и их темы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группы текстов чаще всего выделяют у Берггольц и какие смысловые акценты в них звучат.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жанрах сохраняется один принцип: личное переживание превращается в обращение к людям. Тексты удерживают внимание на памяти, взаимопомощи и верности городу.
</a:t>
            </a:r>
            <a:endParaRPr lang="en-US" sz="110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составу жанров, представленному в собрании сочинений и тематических обзорах (без привязки к точным процентам).
</a:t>
            </a:r>
            <a:endParaRPr lang="en-US" sz="53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в творческом наследии Берггольц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жанровой карте видно, что Берггольц писала не только «для чтения», но и «для жизни»: радиовыступления в блокаду поддерживали слушателей так же непосредственно, как книги.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поэзии, прозы и радио-текстов показывает её как общественный голос эпохи: слово работало, а не оставалось просто искусством.
</a:t>
            </a:r>
            <a:endParaRPr lang="en-US" sz="110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Берггольц в Санкт-Петербурге и России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имя сохраняется через памятные доски, музейные материалы и школьные проекты. На уроках и мероприятиях её тексты помогают говорить о войне и блокаде без равнодушия.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Санкт-Петербурге Берггольц воспринимают как один из главных символов блокадного города. Её творчество связывают с человеческим достоинством и умением поддерживать друг друга.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поэтессе поддерживается встречами ко Дню Победы и Дню снятия блокады Ленинграда. Так литература становится частью общественной истории и личного опыта школьников.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 Берггольц представлен в культуре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Радиоголос в документальных историях
</a:t>
            </a:r>
            <a:pPr algn="ctr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документальных фильмах Берггольц часто появляется как человек, чей голос помогал городу держаться. Рядом показывают кадры блокадного Ленинграда и фрагменты рукописей. Такой рассказ делает её творчество не «прошлым», а живым свидетельством.
</a:t>
            </a:r>
            <a:endParaRPr lang="en-US" sz="909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поэтессы через страницы рукописей
</a:t>
            </a:r>
            <a:pPr algn="ctr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и музейных экспозициях её образ собирают из деталей: подписи, черновики, пометы на страницах. Эти находки помогают понять, как мысль превращалась в текст. Зрителю становится ближе не только итог, но и путь творчества.
</a:t>
            </a:r>
            <a:endParaRPr lang="en-US" sz="912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проекты как разговор о совести
</a:t>
            </a:r>
            <a:pPr algn="ctr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проектах Берггольц обычно представляют через темы ответственности слова и памяти о людях. Ученики читают фрагменты текстов и обсуждают, как чувства передаются без украшений. Так образ поэтессы становится понятным подросткам сегодня.
</a:t>
            </a:r>
            <a:endParaRPr lang="en-US" sz="83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её голос стал символом Ленинграда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радиопередачами в блокаду и тем, как жители воспринимали Берггольц как опору: страх → надежда → стойкость.
</a:t>
            </a:r>
            <a:endParaRPr lang="en-US" sz="104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уроки биографии и творчества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Берггольц напоминает: слово может быть опорой в самые тяжёлые исторические моменты. Её жизненный путь и тексты показывают, как литература помогает выдерживать испытания.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творчество учит помнить о цене мира, уважать человеческое достоинство и не забывать тех, кто прошёл войну и блокаду. Важны не только герои, но и живые чувства людей.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изучения особенно значимы её честная интонация и доверие к читателю. Она говорит с людьми прямо, по-человечески, и бережёт память как моральную обязанность.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О. Ф. Берггольц — поэтесса памяти, мужества и правды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Ольга Берггольц вошла в историю как поэтесса, превратившая личную боль в общую память народа. Её тексты соединяют Ленинград, войну, верность человеку и честность слова.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2026-05-15T07:32:45Z</dcterms:created>
  <dcterms:modified xsi:type="dcterms:W3CDTF">2026-05-15T07:32:45Z</dcterms:modified>
</cp:coreProperties>
</file>