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и методы её изучения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рождения планеты к современной науке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события не наблюдали люди, но их следы сохранились в породах, минералах, окаменелостях, ледяных кернах и метеоритах. Сопоставляя эти данные, учёные восстанавливают последовательность изменений планеты.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прошлое Земли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Земли в протопланетном диске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пыль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4,54 млрд лет назад вокруг молодого Солнца вращался диск из газа и пыли. Частицы сталкивались, слипались и постепенно наращивали массу будущей планеты.
</a:t>
            </a:r>
            <a:endParaRPr lang="en-US" sz="176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Планетезимали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возникли мелкие твёрдые тела — планетезимали. Они притягивали новые частицы и объединялись в более крупные объекты, которые уже могли удерживать собственное тепло.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и расплавление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столкновения выделяли огромное количество энергии, поэтому ранняя Земля была частично расплавленной. В таких условиях тяжёлые элементы опускались вниз, а лёгкие оставались выше.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сложилась внутренняя структура планеты: металлическое ядро, силикатная мантия и корa. Это разделение стало основой дальнейшей геологической эволюции Земли.
</a:t>
            </a:r>
            <a:endParaRPr lang="en-US" sz="15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разогрев и формирование Луны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4,5 млрд лет назад Земля столкнулась с телом размером примерно с Марс. Удар был настолько мощным, что часть вещества оказалась выброшена в космос.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Луны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выброшенного материала сформировалось орбитальное кольцо, которое со временем собралось в Луну. Эта модель объясняет её крупные размеры относительно Земли.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изотопного состава земных и лунных пород считается важным аргументом в пользу сценария гигантского столкновения, хотя детали события продолжают уточняться.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времени и ключевые рубежи
</a:t>
            </a:r>
            <a:endParaRPr lang="en-US" sz="26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докембрий занимает почти девять десятых истории планеты и включает самые ранние этапы её формирования.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Земли распределены крайне неравномерно: самые длительные интервалы относятся к ранней истории, а сложная жизнь расцветает лишь в Фанерозое.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геохронологической шкале Международной комиссии по стратиграфии (ICS), актуальная шкала времени.
</a:t>
            </a:r>
            <a:endParaRPr lang="en-US" sz="15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свидетельства ранней Земли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Цирконы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Цирконы из Западной Австралии достигают возраста 4,4 млрд лет. Их химический состав и включения указывают на кристаллизацию при сравнительно низких температурах.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зернах обнаружены признаки взаимодействия с водой. Это означает, что твёрдая кора и, возможно, жидкая вода существовали очень рано в истории Земли.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изменённые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породы сохранились также в Канаде, Гренландии и Австралии, но они многократно переработаны метаморфизмом и тектоническими процессами, поэтому их сложно изучать.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реконструкция прошлого Земли
</a:t>
            </a:r>
            <a:endParaRPr lang="en-US" sz="29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полевых, лабораторных и сравнительных методов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датирования и что именно они измеряют
</a:t>
            </a:r>
            <a:endParaRPr lang="en-US" sz="27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работают для разных материалов и эпох, поэтому их используют совместно.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универсален: точность и область применения зависят от материала и возраста, поэтому надёжная датировка строится на сочетании разных подходов.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Геохронология, обзор методов радиометрического датирования.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и закон напластования
</a:t>
            </a:r>
            <a:endParaRPr lang="en-US" sz="2881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ненарушенных осадочных толщах нижние слои обычно старше верхних. Этот принцип позволяет относить породы к определённой последовательности без точного абсолютного возраста.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Индексные окаменелости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существовали недолго, но были распространены широко. Их остатки помогают сопоставлять пласты на больших расстояниях и связывать удалённые разрезы.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Несогласия в разрезах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слоями есть поверхность размыва или перерыва, это указывает на остановку осадконакопления, эрозию или тектонические деформации, изменившие историю региона.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как архив эволюции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сохраняют не только кости и раковины, но и отпечатки, следы передвижения и остатки жизнедеятельности. Благодаря этому можно судить о строении древних экосистем.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ископаемых и современных организмов помогает увидеть, как постепенно менялись отдельные группы. Это особенно важно для понимания эволюционных переходов.
</a:t>
            </a:r>
            <a:endParaRPr lang="en-US" sz="1631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ископаемые остатки часто встречаются в огромном количестве и быстро реагируют на изменения среды. Поэтому они особенно полезны для уточнения возраста пород.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Вымирания и 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летопись фиксирует кризисы, после которых часть видов исчезала, а новые группы занимали освободившиеся экологические ниши. Так менялась жизнь на Земле.
</a:t>
            </a:r>
            <a:endParaRPr lang="en-US" sz="16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рост содержания O2
</a:t>
            </a:r>
            <a:endParaRPr lang="en-US" sz="28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изменил химию океанов и атмосферы, сделал возможным формирование озонового экрана и усложнил эволюцию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O2 был не мгновенным, а сопровождался длительной перестройкой биосферы и последующими колебаниями.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геохимии и палеоатмосферных реконструкций; учебные геологические схемы
</a:t>
            </a:r>
            <a:endParaRPr lang="en-US" sz="15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свидетельства ранней жизни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признаки жизни известны более чем 3,5 млрд лет назад. Их находят в микроструктурах, изотопных аномалиях и древних осадочных породах, где следы биологической активности сохранились особенно плохо, но надёжно.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следы
</a:t>
            </a:r>
            <a:endParaRPr lang="en-US" sz="127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стали одними из первых организмов, освоивших кислородный фотосинтез. Благодаря им биосфера получила новый источник энергии, а атмосфера постепенно начала изменяться в сторону, благоприятную для более сложной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endParaRPr lang="en-US" sz="127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представляют собой слоистые постройки, создававшиеся микробными сообществами. Такие образования сохранились в Австралии, Африке и Северной Америке и служат одним из самых наглядных свидетельств древней биологической активности.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endParaRPr lang="en-US" sz="118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фотосинтезирующих организмов показало, что эволюция жизни способна менять саму планету. Изменение состава атмосферы стало не фоном, а прямым результатом длительной биологической деятельности.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атмосфера
</a:t>
            </a:r>
            <a:endParaRPr lang="en-US" sz="12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плит собирает и разрывает материки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современных представлениях тектоники плит и геологических наблюдениях за древними и современными структурами Земли.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кризисов принято выделять в истории фанерозоя.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такой эпизод резко перестраивал биосферу и открывал путь новым группам организмов после периода 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и обобщения по палеонтологии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 и колебания климата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менялся неравномерно: периоды оледенений чередовались с потеплениями под влиянием орбитальных циклов, вулканизма и изменения парниковых газов.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история Земли показывает, что климат реагирует на несколько факторов одновременно, а записи кернов и отложений позволяют проследить эту динамику.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керны, морские отложения и изотопные исследования; обобщённые данные палеоклиматологии
</a:t>
            </a:r>
            <a:endParaRPr lang="en-US" sz="14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Земли
</a:t>
            </a:r>
            <a:endParaRPr lang="en-US" sz="3184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деформации земной поверхности, таяние ледников, изменения уровня моря и тепловые аномалии у вулканов. Это даёт непрерывную картину процессов, которые невозможно оценить только с суши.
</a:t>
            </a:r>
            <a:endParaRPr lang="en-US" sz="1717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GPS-станции фиксируют смещение литосферных плит с миллиметровой точностью в год. Такие данные особенно важны для оценки накопления напряжений в зонах разломов и анализа медленных тектонических движений.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Аэрокосмические снимки выявляют крупные разломы, проседание почвы, изменения береговой линии и динамику ледников. Сравнение изображений за разные годы помогает увидеть даже небольшие, но устойчивые изменения рельефа.
</a:t>
            </a:r>
            <a:endParaRPr lang="en-US" sz="1749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о Земле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дополняют друг друга и позволяют собирать целостную картину прошлого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даёт полной картины сам по себе; надёжный вывод возникает при сопоставлении нескольких независимых наборов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Геология, палеонтология, геохимия и спутниковая геодезия
</a:t>
            </a:r>
            <a:endParaRPr lang="en-US" sz="15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проверяются выводы о прошлом Земли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геолог изучает породы в поле: слои, разломы, контакты, текстуры и ископаемые остатки. Именно здесь задаётся исходная гипотеза о последовательности событий и их относительном возрасте.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образцы анализируют по химическому, минералогическому и изотопному составу. Эти измерения помогают не только уточнить возраст, но и восстановить условия, в которых формировались породы.
</a:t>
            </a:r>
            <a:endParaRPr lang="en-US" sz="144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независимых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появляется тогда, когда согласуются несколько линий доказательств: датировки, палеонтология, магнитная запись, модели тектоники и геофизические наблюдения. Несоответствия требуют пересмотра гипотезы.
</a:t>
            </a:r>
            <a:endParaRPr lang="en-US" sz="1394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 считается устойчивым, если его можно проверить в разных районах и разными методами. Именно повторяемость делает реконструкцию прошлого Земли строгой, а не предположительной.
</a:t>
            </a:r>
            <a:endParaRPr lang="en-US" sz="14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 Земли сегодня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древних изменений климата помогает оценивать будущие потепления, засухи и ледниковые циклы. Это особенно важно для планирования сельского хозяйства, водных ресурсов и адаптации к новым условиям.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геологической истории помогает искать рудные и нерудные ресурсы, поскольку месторождения связаны с определёнными условиями образования пород, тектоническими процессами и древними геохимическими средами.
</a:t>
            </a:r>
            <a:endParaRPr lang="en-US" sz="1132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разломов, вулканов и древних катастроф позволяет точнее оценивать вероятность землетрясений, извержений и оползней. Для безопасности общества это не теория, а практический инструмент.
</a:t>
            </a:r>
            <a:endParaRPr lang="en-US" sz="116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ресурсов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объясняет происхождение воды, углерода и других ключевых компонентов среды. Она показывает, что современная цивилизация существует на очень коротком отрезке геологического времени.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помнит своё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записана в породах, ископаемых, льдах и спутниковых данных. Чем точнее мы читаем эту летопись, тем лучше понимаем настоящие процессы и будущие изменения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2026-06-02T00:25:43Z</dcterms:created>
  <dcterms:modified xsi:type="dcterms:W3CDTF">2026-06-02T00:25:43Z</dcterms:modified>
</cp:coreProperties>
</file>