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«Внимая ужасам войны...» — тема войны в литературе 8 класса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литературе — это память, боль, мужество и урок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войны важна на уроках литературы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произведения помогают увидеть историю через судьбы людей. Они учат понимать цену мира, уважать подвиг поколения войны и замечать, как литература сохраняет живую память о пережитом.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темы «Внимая ужасам войны...»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призыв не проходить мимо военной правды: за событиями стоят живые люди, их страх, утраты и нравственный выбор, который нельзя свести только к датам и победам.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сострадание и память. Читатель видит не сухой рассказ о сражениях, а человеческую боль, стойкость, верность и ответственность перед теми, кто пережил войну.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эта тема особенно важна: она помогает понять, что мирная жизнь не дается сама собой, а человеческое достоинство проявляется даже в самых тяжелых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письмо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конверте-треугольнике часто помещается не только весть, но и надежда. Несколько строк о доме, здоровье и ожидании возвращения создают образ тонкой связи между фронтом и мирной жизнью. Такой предмет сразу вызывает чувство близости и тревоги.
</a:t>
            </a:r>
            <a:endParaRPr lang="en-US" sz="103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город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улицы, обгоревшие стены и выбитые окна показывают не просто следы боя, а сломанную повседневность. Через этот образ читатель понимает, какой ценой достается победа и как тяжело людям возвращаться к обычной жизни после войны.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на военной дороге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фигура в военном сюжете особенно трогает, потому что рядом с ней остро видны страх, голод и незащищенность. Такой образ напоминает: война вмешивается в самое безобидное и лишает детей привычного детства.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оживает в слове и образе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военной лирики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чаще всего помогают поэтам говорить о войне коротко и выразительно.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память, боль и надежда: именно они связывают личное переживание с общей историей.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мотивам военной лирики, изучаемой в 8 классе; обобщение без количественной статистики.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военного времени и их жизненный опыт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писал о войне как очевидец эпохи, поэтому его стихи отличаются точностью наблюдений, спокойной силой и уважением к простому человеку, несущему фронтовую службу.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стала голосом блокадного Ленинграда. В ее стихах слышны стойкость, боль и поддержка, обращенная к людям, живущим в нечеловеческих условиях осады.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 передавал напряжение военного времени через личное чувство, ожидание и верность. Его произведения помогают увидеть, как в войне сохраняется человеческая привязанность.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Юлия Друнина писала о войне через собственный опыт, поэтому ее строки особенно искренни. В них звучат мужество, сострадание и уважение к тем, кто прошел фронт.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военной литературы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раскрывают не только события войны, но и чувства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связаны между собой: война затрагивает семью, дом, детство и внутренний мир человека, а не только поле боя.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о войне из школьной программы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свидетельство времени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звучат как признание очевидца: в них важны не только события, но и непосредственное переживание человека, оказавшегося рядом с опасностью.
</a:t>
            </a:r>
            <a:endParaRPr lang="en-US" sz="931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повторы и обрывистый ритм передают напряжение, тревогу и ощущение неотложности. Читатель почти физически чувствует драматизм момента.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говоря о больших исторических событиях, поэт сохраняет индивидуальный голос. Благодаря этому текст становится не лозунгом, а человеческим свидетельством.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поэзия сохраняет пережитое для следующих поколений. Она соединяет факт и эмоцию так, что прошлое воспринимается как личная и общая память.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тема памяти о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опыта к читательской памяти и нравственному уроку.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война: самый тяжелый образ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ребенка в военной литературе особенно пронзителен, потому что рядом с ним отчетливо видны голод, разлука с близкими, утрата дома и слишком раннее взросление. Читатель понимает, насколько война разрушает естественный мир детства.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дети помогают взрослым, работают в тылу, переживают эвакуацию и нехватку самого необходимого. Такой образ вызывает не только жалость, но и уважение к силе, которая помогает выстоять в тяжелое время.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создают военные тексты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часто переплетаются в одном произведении, поэтому военная поэзия звучит особенно напряженно и правдиво.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скорбь и страх, но надежда и благодарность не исчезают: именно это удерживает тексты от безысходности.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мотивам анализа военной лирики для 8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фронта в точных деталях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Окопы, холод и редкий сон показывают не героический миф, а повседневную фронтовую жизнь, где каждый день требовал терпения, выносливости и внутренней собранности.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Письма-треугольники, хлебный паек и перевязки напоминают, что война состояла из маленьких, но очень значимых вещей, от которых зависели надежда и выживание.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минуты тишины в тексте особенно выразительны: на их фоне сильнее ощущаются тревога, усталость и ценность каждого спокойного мгновения.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 и военная жизнь: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война меняет привычный уклад и человеческие отношения.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реальность разрушает привычный порядок, но усиливает взаимопомощь, стойкость и чувство ответственности друг за друга.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 военной и мирной жизни в литературе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56387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военные произведения читают сегодня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сохранить живую связь с историей и понять, какой ценой людям достались мир и спокойная жизнь.
</a:t>
            </a:r>
            <a:endParaRPr lang="en-US" sz="101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замечать боль, страх и потерю, а также уважать тех, кто пережил войну и не потерял человечность.
</a:t>
            </a:r>
            <a:endParaRPr lang="en-US" sz="101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сюжеты показывают, как важно оставаться честным, верным и смелым даже в трудных обстоятельствах и под давлением страха.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эти произведения особенно ценны, потому что соединяют семейную память, школьное изучение истории и личные выводы.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военный текст сильным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историческая правда превращается в художественное свидетельство и остаётся в памяти читателя.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книгах, музеях и семьях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 с фронтовой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фотографии — молодой солдат, рядом подпись, сделанная аккуратным почерком. Такой снимок хранится в семье как реликвия и помогает детям увидеть войну не как абстрактное событие, а как историю своих близких и предков.
</a:t>
            </a:r>
            <a:endParaRPr lang="en-US" sz="727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 в центре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Вечного огня всегда лежат цветы, а на плитах читаются имена. Это место напоминает, что память о войне живёт в городском пространстве и объединяет людей разных поколений в общем уважении к прошлому.
</a:t>
            </a:r>
            <a:endParaRPr lang="en-US" sz="786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сложенное треугольником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Неровные строчки на пожелтевшей бумаге передают голос человека, который писал издалека и надеялся вернуться домой. Такое письмо особенно ценно: в нём слышны тревога, любовь и вера в встречу.
</a:t>
            </a:r>
            <a:endParaRPr lang="en-US" sz="8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память о войне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превращают личный интерес в совместное исследование и помогают говорить о войне языком фактов, а не только эмоций.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поддерживают и культура, и семья, и школа: вместе они делают прошлое заметным, понятным и живым для подростков.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форм сохранения исторической памяти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нравственный урок военной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произведения учат ценить человеческую жизнь и понимать, что мир не даётся сам собой: его нужно беречь, защищая людей, которых любишь и уважаешь.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 сострадание и верность, потому что показывают, как важно не бросить товарища, поддержать слабого и остаться честным в трудный момент.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этот урок особенно понятен: он связан с дружбой, ответственностью, выбором между равнодушием и участием, между слабостью и смелостью.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прошлого и настоящего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вошла в жизнь миллионов семей, оставив потери, письма, воспоминания и примеры удивительной стойкости. Эти события стали основой многих литературных произведений.
</a:t>
            </a:r>
            <a:endParaRPr lang="en-US" sz="104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книгах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сохранили пережитое в стихах и прозе, чтобы читатели могли почувствовать цену мира не по датам, а через судьбы живых людей.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читают такие тексты, чтобы понимать, почему мирная жизнь так ценна, и чувствовать ответственность за будущее, которое строится на памяти о прошлом.
</a:t>
            </a:r>
            <a:endParaRPr lang="en-US" sz="1068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9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литературе: урок памяти и человечности
</a:t>
            </a:r>
            <a:endParaRPr lang="en-US" sz="2992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книгах учит беречь мир, сострадать людям и помнить о прошлом. Через судьбы героев она делает историю близкой и помогает понять цену жизни.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2026-05-22T21:56:55Z</dcterms:created>
  <dcterms:modified xsi:type="dcterms:W3CDTF">2026-05-22T21:56:55Z</dcterms:modified>
</cp:coreProperties>
</file>