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многочленов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упрощать выражения без ошибок и лишних скобок.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перед началом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работой с многочленами важно уверенно различать одночлены, коэффициенты, буквенную часть и подобные члены. Ещё нужны навыки работы с отрицательными числами и понимание роли скобок в выражениях.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многочлен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состоит из нескольких одночленов, соединённых знаками сложения или вычитания. Его можно представить как одну алгебраическую запись, которую удобно упрощать и преобразовывать по правилам.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одночленов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многочлена встречаются одночлены вроде 7a, −4x² или 3xy. Они могут содержать число, одну букву или несколько букв, а также разные степени.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перед буквенной частью называют коэффициентом. Именно коэффициенты складывают или вычитают при работе с подобными членами, а сама буквенная часть при этом остаётся без изменений.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многочлена могут иметь разную степень. Степенью многочлена считают наибольший показатель степени среди его членов, поэтому именно самый «старший» член задаёт его степень.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члены в выражении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буква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члены содержат одинаковую буквенную часть, например 5 m и 2 m. Если буквы или степени различаются, как в 5 m и 2 m², такие члены уже не считаются подобными.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складывать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подобных членов объединяют только коэффициенты. Поэтому 5 m + 2 m превращается в 7 m, а буквенная часть сохраняется, потому что она у обоих слагаемых одинакова.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подобных членов помогает быстро упрощать выражения и не допускать лишних ошибок. Без этого невозможно правильно складывать и вычитать многочлены в школьных заданиях.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сложения многочленов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преобразовании суммы многочленов и приведении подобных членов.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 раскрытием скобок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после плюса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знак плюс, содержимое скобок переписывают без изменений. Это удобно: знаки внутри выражения остаются теми же, и можно сразу переходить к приведению подобных членов.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упрощению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часто выполняют до объединения подобных членов. Тогда выражение становится более понятным, а одинаковые члены легче увидеть и записать рядом друг с другом.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скобка умножается на число, это число должно умножиться на каждый член внутри скобок. Так выражение преобразуется аккуратно и без пропусков, например 2(x + 3) = 2x + 6.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сложение многочленов раскрытие скобок и приведение подобных членов обычно идут вместе. Поэтому важно не торопиться и проверять каждый знак после преобразования.
</a:t>
            </a:r>
            <a:endParaRPr lang="en-US" sz="11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сложения многочленов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примерах видно, как сначала раскрываются скобки, а затем объединяются подобные члены.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складываются только подобные члены, а числа без букв тоже объединяются между собой.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сложения многочленов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вычитать многочлены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Поменять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минус, каждый член внутри вычитаемого получает противоположный знак. Этот шаг нельзя пропускать, иначе результат получится неверным.
</a:t>
            </a:r>
            <a:endParaRPr lang="en-US" sz="1148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смены знаков скобки можно раскрыть и переписать выражение в более простой форме. Затем остаётся только найти подобные члены и объединить их.
</a:t>
            </a:r>
            <a:endParaRPr lang="en-US" sz="1155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Заменить 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удобно рассматривать как прибавление противоположного выражения. Такой взгляд помогает понять, почему после знака минус меняются все знаки внутри второй скобки.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нужно следить за знаками у чисел и буквенных членов. Именно на этом этапе чаще всего появляются ошибки, поэтому полезно ещё раз просмотреть всё выражение.
</a:t>
            </a:r>
            <a:endParaRPr lang="en-US" sz="10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типичные трудности при преобразовании многочленов на уроках и в самостоятельной работе.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со знаками и раскрытием скобок; затем ученики путают подобные и неподобные члены.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изучении темы «Сложение и вычитание многочленов»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вычитания многочленов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безопасного преобразования разности многочленов.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ответа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старшие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выражение принято записывать так, чтобы впереди стояли члены с наибольшей степенью. Это делает ответ понятным, помогает быстрее сравнивать выражения и сразу видеть главную часть.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члены объединяют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есть одинаковые буквенные части, их нужно сложить или вычесть заранее. Тогда в стандартном виде остаётся один общий член вместо нескольких похожих, а запись становится короче.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меньшие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старших степеней записывают члены с меньшими показателями, а затем число без буквы. Такой порядок считается удобным и используется почти во всех школьных ответах.
</a:t>
            </a:r>
            <a:endParaRPr lang="en-US" sz="11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многочлены помогают решать задачи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из буквенных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фигуры обозначены через переменную, периметр удобно записывать многочленом. Так видно, какие части нужно сложить, и легко проверить, не пропущена ли какая-нибудь сторона при вычислении.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составной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площадь многочлены помогают описать части одной фигуры разными выражениями. Потом эти части складывают или сравнивают, чтобы получить итоговое значение без лишних вычислений и длинных записей.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величин в уравнениях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часто встречаются там, где нужно найти разность между двумя величинами. Вычитание позволяет убрать лишнее, а результат показывает, насколько одна часть больше или меньше другой в условии задачи.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3850" y="1163687"/>
            <a:ext cx="7576500" cy="15487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вычитание: в чём разница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действий показывает, где именно нужно быть особенно внимательным к знакам и скобкам.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случаях итог зависит от аккуратного раскрытия скобок и объединения одинаковых членов, но при вычитании знаки внутри вычитаемого меняются на противоположные.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преобразования многочленов в школьной алгебре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7 класса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276200" y="199160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подобных членах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складывают x и x², хотя это разные члены. Подобными считаются только выражения с одинаковой буквенной частью и одинаковой степенью, поэтому такие слагаемые объединять нельзя.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07278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смены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при вычитании — оставить знаки внутри скобок без изменения. После минуса перед скобками каждый член вычитаемого должен получить противоположный знак, иначе ответ будет неверным.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38359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сложение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буквенные части обработаны правильно, можно ошибиться в числовых членах. Особенно важно внимательно складывать и вычитать целые числа, включая отрицательные, чтобы не потерять знак результата.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9443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буквенной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ответе ученик пишет только число или забывает одну переменную. В алгебре нельзя отделять коэффициент от буквы: оба элемента входят в один член и должны быть сохранены.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00522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Неудобный порядок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записывать ответ в случайном порядке. Если привести выражение к стандартному виду сразу после вычислений, его легче проверить, прочитать и сравнить с другими выражениями.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упрощение делает выражение короче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после приведения подобных членов количество слагаемых заметно уменьшается. Запись становится короче, а проверять её намного проще.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не меняет значение выражения, но делает его компактнее и понятнее. Это снижает риск ошибок при дальнейших вычислениях.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для школьного курса алгебры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тренировки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70100" y="2540004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со скобками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(4a − 1) − (a − 6) нужно сначала изменить знаки во второй скобке. Затем подобные члены объединяются: 4a − a и −1 + 6, поэтому ответ записывается как 3a + 5.
</a:t>
            </a:r>
            <a:endParaRPr lang="en-US" sz="1256" dirty="0"/>
          </a:p>
        </p:txBody>
      </p:sp>
      <p:sp>
        <p:nvSpPr>
          <p:cNvPr id="9" name="Text 3"/>
          <p:cNvSpPr txBox="1"/>
          <p:nvPr/>
        </p:nvSpPr>
        <p:spPr>
          <a:xfrm>
            <a:off x="470100" y="383272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(2y + 3) + (y − 8) скобки раскрываются без изменения знаков, потому что стоит плюс. После этого остаётся сложить подобные члены и получить 3y − 5.
</a:t>
            </a:r>
            <a:endParaRPr lang="en-US" sz="1256" dirty="0"/>
          </a:p>
        </p:txBody>
      </p:sp>
      <p:sp>
        <p:nvSpPr>
          <p:cNvPr id="10" name="Text 4"/>
          <p:cNvSpPr txBox="1"/>
          <p:nvPr/>
        </p:nvSpPr>
        <p:spPr>
          <a:xfrm>
            <a:off x="470100" y="124727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одинаковых членов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3x + 2x − x сначала нужно объединить все члены с одной буквой. После сложения коэффициентов получается 4x, потому что меняются только числа перед буквой, а сама буква остаётся.
</a:t>
            </a:r>
            <a:endParaRPr lang="en-US" sz="12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подстановкой числа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число в обе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преобразование, подставляют одно и то же число и в исходное выражение, и в упрощённое. Если результаты совпадают, значит, действия со знаками и членами выполнены верно.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способ найти ошибку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значения не совпали, ошибка обычно скрыта в скобках, знаках или сложении коэффициентов. Такая проверка помогает заметить неточность быстрее, чем пересчитывать всё выражение заново.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самоконтроля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особенно полезна после сложения и вычитания многочленов, когда легко ошибиться в одном знаке. Даже короткая проверка с числом, например x = 2, делает ответ надёжнее.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состоят учебные многочлены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чаще всего встречаются простые линейные члены и числа без буквы. Но встречаются и более сложные записи, поэтому важно узнавать структуру каждого члена.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 виду члены подчиняются одному правилу: складывать и вычитать можно только подобные. Поэтому сначала важно увидеть состав выражения, а потом упрощать его.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примеров по алгебре, 7 класс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теме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тренировка показывает, как работают знаки, скобки и подобные члены в разных примерах.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примерах сначала выполняется работа со скобками, затем приводятся подобные члены и только после этого записывается ответ в стандартном виде.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сложения и вычитания многочленов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зачем нужны эти действия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многочленов учат внимательно работать со знаками, скобками и одинаковыми членами. Эти умения помогают быстрее упрощать выражения, решать задачи и уверенно проверять полученный ответ.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2026-05-29T10:49:04Z</dcterms:created>
  <dcterms:modified xsi:type="dcterms:W3CDTF">2026-05-29T10:49:04Z</dcterms:modified>
</cp:coreProperties>
</file>