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Размножение организмов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основа жизни и разнообразия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продолжение жизни, обновление поколений и помогает видам адаптироваться к изменениям среды, повышая устойчивость популяций к болезням и стрессам.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размножения в жизни природы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без участия двух родителей и даёт потомство, идентичное генетически исходному организму, что характерно для бактерий и некоторых растений.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размножения: основные различия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требует двух особей и заключается в объединении генетического материала, что порождает разнообразие потомков и способствует адаптации.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размножения характерен для определённых групп организмов и влияет на скорость размножения и генетическое разнообразие популяции.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типам бесполого размножения относятся деление клеток у бактерий и простейших, почкование у гидр и дрожжей, а также спорообразование у грибов и папоротников.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позволяет быстро наращивать численность особей при благоприятных условиях, сохраняя при этом генетическую стабильность потомства.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размножение: особенности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растительном мире преобладает вегетативное размножение, а у животных большинство видов размножается половым путём.
</a:t>
            </a:r>
            <a:endParaRPr lang="en-US" sz="121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 и учебники для средней школы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адаптацию организмов к условиям среды через выбор эффективных способов размножения.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встречаемости типов размножения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уникальное генетическое сочетание у потомства, что способствует выживанию и адаптации в меняющихся условиях окружающей среды.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размножение: преимущества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Присуще многим животным, цветковым растениям и некоторым грибам, расширяет ареалы и экологические ниши видов.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увеличивает устойчивость к инфекциям, паразитам и неблагоприятным факторам среды.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способствует возникновению новых признаков и видов благодаря совместной передаче генов от родителей.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— слияние мужской и женской гамет. Внешнее оплодотворение характерно для рыб и амфибий, оно происходит вне тела, часто в воде.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встречается у млекопитающих и птиц, обеспечивая защиту зиготы и повышая шансы на выживание потомства.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оплодотворения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0633" y="1336325"/>
            <a:ext cx="4293134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биологии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способами размножения влияют на скорость и разнообразие потомства, что важно для адаптации организмов.
</a:t>
            </a:r>
            <a:endParaRPr lang="en-US" sz="127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размножения выгоден в разных условиях, обеспечивая либо скорость, либо разнообразие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бесполого и полового размножения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и способы вегетативного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размножаются с помощью клубней, луковиц, корневищ и усиков, что позволяет быстро распространяться и сохранять сортовые признаки.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 агротехнике и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помогает растениям выдерживать неблагоприятные условия и активно используется в садоводстве и сельском хозяйстве.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многолетних цветковых растений применяют вегетативные методы для быстрого размножения и выживания.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«Ботаника для школьников»,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играет важную роль в адаптации и устойчивости растительных сообществ.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растений с вегетативным размножением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14361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среди животных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гидры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формирует на теле маленький отросток, который развивается в полноценного организма. Такой процесс позволяет быстро увеличивать численность при благоприятных условиях.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у морских звёзд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звёзды способны восстанавливать утраченные части тела и даже образовывать новых особей из отломанных сегментов, что является эффективным способом размножения.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у тлей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Тли могут размножаться без оплодотворения, производя потомство из неоплодотворённых яиц, что обеспечивает быстрый рост колонии в короткие сроки.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бесполого размножения делением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деления клетки у бактерий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бесполого размножения растений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вегетативном размножении отводками молодые побеги, касаясь почвы, образуют корни и превращаются в независимые растения. Такой способ широко применим для сохранения сортовых качеств.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Отводки у смородины и лимонника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Черенкование герани и фикуса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Отрезанные части стебля или листьев укореняются и быстро превращаются в новые растения. Черенки сохраняют все признаки материнского растения и используются в садоводстве.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у тюльпанов и лука
</a:t>
            </a:r>
            <a:endParaRPr lang="en-US" sz="1467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служат накопителями питательных веществ и одновременно размножающими органами. Они обеспечивают выживание и быстрое восстановление растений весной.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включает объединение генетического материала самца и самки, что приводит к образованию уникального потомства с новыми признаками.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животных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сопровождается различными формами брачного поведения, которые способствуют выбору партнёра и успешному оплодотворению.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 выражается в кормлении, защите и воспитании, особенно заметна у млекопитающих, птиц и некоторых рыб, обеспечивая выживаемость молодых особей.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включает устройства гнёзд, выкармливание и защиту, что существенно повышает шансы выживания потомства у видов с высокой социальной организацией.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показывает, что забота о потомстве характерна главным образом для более развитых животных, что отражает их адаптацию к окружающей среде.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заботы о потомстве у животных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— это процесс образования новых организмов из неоплодотворённых яйцеклеток, позволяющий видам размножаться при отсутствии самцов.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распространён у многих насекомых, таких как пчёлы и тли, а также у некоторых ящериц, обеспечивая быстрый рост популяции в благоприятных условиях.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Феномен партеногенеза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Простейшие, например амёбы, размножаются в основном путём простого деления, что обеспечивает быстрое увеличение численности при благоприятных условиях.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простейшие, например инфузория-туфелька, размножаются почкованием, формируя новые организмы из частиц родительского тела.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преимущественно размножаются спорами, которые легко распространяются по воздуху или воде и могут переживать периоды неблагоприятных условий.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методы обеспечивают быстроту размножения и заселение новых территорий, способствуя устойчивости видов в экосистемах.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у простейших и грибов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размножению в экосистемах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выпускают большое количество семян, что увеличивает шансы на успешное прорастание. Семена распространяются ветром, водой или животными, обеспечивая колонизацию разнообразных местообитаний.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распространение семян у растений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миграции птиц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совершают длительные миграции к местам гнездования, что связано с улучшением условий для размножения и воспитания потомства в более благоприятной среде.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Стадное нерестилище у рыб
</a:t>
            </a:r>
            <a:endParaRPr lang="en-US" sz="1517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рыб собираются в одном месте для нереста, что увеличивает вероятность оплодотворения и защищённости икры, повышая выживаемость потомства.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разнообразие, возникающее при половом размножении, служит основой для естественного отбора и эволюционного прогресса видов.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мутации могут приводить к появлению новых признаков, которые при благоприятных условиях закрепляются в популяции.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систем размножения способствует видообразованию и адаптации организмов к современным экологическим условиям.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эволюция видов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размножения для жизни на Земле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фундаментальный процесс, обеспечивающий непрерывность жизни, биоразнообразие и эволюцию. Его изучение важно для науки, медицины и охраны природы.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2026-05-08T05:31:59Z</dcterms:created>
  <dcterms:modified xsi:type="dcterms:W3CDTF">2026-05-08T05:31:59Z</dcterms:modified>
</cp:coreProperties>
</file>