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Занятия на каникулах и прощание с летом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время активного отдыха, творчества и подготовки к новому учебному 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летнего отдыха и их значение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изначально предназначены для отдыха и развития личности. Летний досуг включает фестивали, семейные путешествия и встречи с друзьями. Для подростков это важный период смены учебных этапов и приобретения новых впечатлений.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активного отдыха летом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 велосипедные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укрепляет здоровье и развивает выносливость, а велопрогулки раскрывают новые места. Оба занятия способствуют физической активности и профилактике скуки летом.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спортивные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Волейбол, футбол и баскетбол объединяют подростков в команды, развивают навыки сотрудничества и поддерживают хорошую физическую форму. Школьные турниры становятся ярким событием.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 природе и семейные походы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и природа благоприятно влияют на настроение и здоровье. Семейные походы сближают, обучают ориентированию и дарят незабываемые впечатления.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 образовательные занятия в свободное время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лепка и чтение развивают воображение и помогают подросткам выразить свои эмоции и мысли.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театральных и музыкальных кружках расширяет кругозор и укрепляет уверенность при выступлениях на публике.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изучение английского с помощью приложений и фильмов с субтитрами улучшает языковые навыки в интерактивной форме.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летних путешествий и экскурсий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поездки по городам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музеев и исторических памятников расширяет знания и формирует чувство гражданской идентичности у подростков в родной стране.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в природные парки и 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природой помогает развить экологическое сознание и приносит новые эмоции от наблюдения за животными и растениями.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Зарубежные путешествия для изучения языка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другую страну стимулирует самостоятельность, учит общаться на иностранном языке и знакомит с новыми культурными традициями.
</a:t>
            </a:r>
            <a:endParaRPr lang="en-US" sz="10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распорядок и особенности летних лагерей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— зарядка и завтрак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разминки на свежем воздухе и совместного завтрака, что заряжает энергией для предстоящих занятий.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занятия и мастер-классы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спортивные тренировки, творческие мастерские и учебные курсы, развивающие навыки и интересы детей.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Послеобеденный отдых и игры на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время отводится на активные игры и прогулки, что способствует укреплению здоровья и социализации.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встречи и тематические мероприятия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дня сопровождается конкурсами, вечерами у костра и обсуждениями, укрепляющими дружбу и командный дух.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246" y="1165600"/>
            <a:ext cx="4071807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летних активностей подростков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опроса показывают разнообразие предпочтений в летнем досуге и их влияние на развитие учащихся.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разнообразны и дополнительно развивают разные навыки подростков.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120 учеников 6 класса, лето 2023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развлечения и обучение летом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 мобильные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помогают развивать стратегическое мышление и реакцию, но требуют контроля времени, чтобы избежать переутомления и сохранить здоровье.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платформы для изучения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вроде Lingualeo и Duolingo позволяют эффективно и в игровой форме осваивать иностранные языки, что полезно для подготовки к школе.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экранным временем и активностями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чередовать цифровое время с прогулками и занятиями на свежем воздухе для поддержания общего здоровья и позитивного настроя.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коммуникации в летний период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 во время игр и походов помогает укрепить дружеские отношения и способствует развитию социальных навыков.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время заводить новых знакомых через совместные кружки и инициативы вне школьных стен.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проекты, например, волонтёрские акции, развивают умение работать в команде и поддерживать друг друга.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летнего занятия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подростков по определению предпочтений и ресурсов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правила поведения у воды и на дорогах, особенно при занятиях спортом и активным отдыхом. Использование защитных средств предотвращает травмы и несчастные случаи.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летних каникулах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 головные уборы и солнцезащитный крем для защиты кожи от ожогов. При походах обязательно присутствие взрослых для обеспечения безопасности и своевременной помощи.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саду и на даче: сезонные обязанности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активно участвуют в посадках, поливе растений и сборе урожая, развивая чувство ответственности за результаты своего труда. Эта деятельность приближает к природе.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растениями формирует экологическое сознание и помогает понять важность соблюдения природных циклов и сохранения окружающей среды для будущих поколений.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саду связывает с полезными пищевыми привычками, ведь дети учатся ценить натуральные продукты и любят то, что сами выращивают.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дачные задания — прополка, рыхление почвы, сбор ягод и овощей, что способствует физическому развитию и умению работать в команде.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подростков: статистика летних занятий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привычки детей из разных регионов, выявляя стабильную популярность активного отдыха и творческих занятий. Тенденция к цифровому досугу растёт.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 путешествия являются главными способами активного и познавательного отдыха среди 10–13-летних, способствуя развитию физической и социальной активности.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анкета школы и социологические опросы 2023 года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учебному году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семейных встречах принято обсуждать планы и пожелания на грядущий учебный год, что мотивирует к новым достижениям и облегчает переход к учебе.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завершения лета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 заключительные пикники с друзьями и семьёй, просмотр фотографий летних впечатлений, создание памятных поделок, что помогает осознать итоги каникул.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прощания с летом и возвращения к учебе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летние дневники: памятные записи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дневников о летних событиях позволяет подросткам фиксировать эмоции и важные моменты, тренируя навыки письма и самоанализа.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друзьям и учителям на английском языке способствуют практическому освоению языка через живое общение и делятся личным опытом.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задания, например, комиксы или фотоистории помогают развить воображение и закрепить навыки письменной коммуникации в интересной форме.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кадре: фото и видео истории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семейного фотоальбома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собирают фотографии и истории о летних приключениях для создания ярких альбомов, которые потом становятся традицией и напоминанием о совместном отдыхе.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Видеоролики о летних путешествиях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снимают короткие видео, рассказывая о поездках и новых местах. Совместное редактирование роликов объединяет и помогает развить навыки монтажа.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Коллажи из летних воспоминаний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коллажей из фотографий и заметок помогает запечатлеть важные моменты лета. Эти работы выставляются дома или в школе, объединяя творческое и памятное.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Готовимся к новому учебному году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17832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августа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Закупка школьных принадлежностей и организация рабочего места дома обеспечивают комфортное начало учебы и готовность к новым заданиям.
</a:t>
            </a:r>
            <a:endParaRPr lang="en-US" sz="1079" dirty="0"/>
          </a:p>
        </p:txBody>
      </p:sp>
      <p:sp>
        <p:nvSpPr>
          <p:cNvPr id="8" name="Text 3"/>
          <p:cNvSpPr txBox="1"/>
          <p:nvPr/>
        </p:nvSpPr>
        <p:spPr>
          <a:xfrm>
            <a:off x="3306903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сентября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английских слов и грамматических правил помогает плавно вернуться к учебе и укрепить базовые знания по предметам.
</a:t>
            </a:r>
            <a:endParaRPr lang="en-US" sz="1079" dirty="0"/>
          </a:p>
        </p:txBody>
      </p:sp>
      <p:sp>
        <p:nvSpPr>
          <p:cNvPr id="9" name="Text 4"/>
          <p:cNvSpPr txBox="1"/>
          <p:nvPr/>
        </p:nvSpPr>
        <p:spPr>
          <a:xfrm>
            <a:off x="6195974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сентября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новых целей, таких как участие в олимпиадах и кружках, мотивирует на достижение успехов и развитие талантов в учебном году.
</a:t>
            </a:r>
            <a:endParaRPr lang="en-US" sz="10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мечтают освоить новые виды спорта и языки, расширяя свои возможности и развивая личные навыки. Это стимулирует желание учиться и открывать новое.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составляют планы путешествий в новые города, сочетая досуг с познавательными программами, способствуя развитию кругозора и укреплению семейных связей.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 следующее лето: мечты и цели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 подтверждают, что положительные воспоминания о лете способствуют лучшей адаптации и успешности в начале учебного года.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67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отмечают повышение уверенности и улучшение взаимоотношений благодаря позитивному опыту летних каникул.
</a:t>
            </a:r>
            <a:endParaRPr lang="en-US" sz="1967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психологической службы школы, 2023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Прощай, лето: итоговые выводы и мотивирующее напутствие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каникулы — время для развития, отдыха и новых открытий. Используйте полученный опыт для уверенного старта в учебный год и дальнейшего личностного роста.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2026-05-07T03:19:48Z</dcterms:created>
  <dcterms:modified xsi:type="dcterms:W3CDTF">2026-05-07T03:19:48Z</dcterms:modified>
</cp:coreProperties>
</file>