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размеров светил: ключевые аспекты и значение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размеров светил раскрывает их природу и роль во Вселенной.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вопроса определения размеров светил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Изначально размеры светил оценивались визуально, начиная с Галилея и Гершеля. Современные методы, включая интерферометрию, обеспечивают высокоточные измерения, открывая глубокое понимание звёздных процессов.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понимается под размерами светил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 диаметр — основные физические размеры светил, выражаемые в километрах или кратных солнечному радиусу, определяющие масштаб объекта в космосе.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Угловой размер — видимый размер на небе, измеряемый в угловых секундах или миллисекундах, зависящий от расстояния до светила.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изучают форму и вариации размеров, что важно для понимания структуры и динамики светил на разных этапах их эволюции.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размеров светил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 эволюция светил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определяют светимость и частотный спектр излучения, а также продолжительность жизни звезды на различных этапах развития.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системы и планетообразование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размеры необходимы для оценки массы, плотности и построения моделей динамики двойных систем и формирования планетных систем.
</a:t>
            </a:r>
            <a:endParaRPr lang="en-US" sz="12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Угловой диаметр: ключевой параметр наблюдений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Угловой диаметр определяет видимый размер светила, измеряемый в угловых секундах или миллисекундах дуги, что отражает сочетание реального размера и расстояния.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большинства звезд угловой диаметр чрезвычайно мал, что требует применения высокоточныx телескопов и специализированных интерферометрических технологий.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с высоким разрешением позволяют получать точные данные, необходимые для изучения физических характеристик и структуры светил.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углового диаметра служит основой как для прямых измерений, так и для обратных вычислений радиуса и других параметров.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данные, NASA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угловых диаметров различных светил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Угловой размер зависит от сочетания реальных размеров и расстояния до наблюдателя, влияя на возможности измерений.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показывают, как именно расстояние и размеры влияют на наблюдаемую величину, ограничивая точность измерений.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Оптическая интерферометрия для измерения размеров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Оптическая интерферометрия объединяет свет от нескольких телескопов, повышая угловое разрешение до долей миллисекунды дуги.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позволяет напрямую измерять угловые диаметры удалённых звёзд с точностью около 1 %, применим к звёздам типа Альдебаран и Бетельгейзе.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интерферометрии стала важным инструментом современной астрономии для получения детальной информации о физическом размере светил.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Фотометрические методы в измерении размеров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Фотометрия основана на анализе излучения и температуры. Закон Стефана—Больцмана связывает светимость с площадью поверхности светила, позволяя косвенно оценить размер при известном расстоянии.
</a:t>
            </a:r>
            <a:endParaRPr lang="en-US" sz="1055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фотометрии помогает определить радиус звёзд, таких как Сириус, с высокой точностью — погрешность в несколько процентов, расширяя возможности наблюдений.
</a:t>
            </a:r>
            <a:endParaRPr lang="en-US" sz="11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измерения размеров светил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измерения различаются по применимости и точности, их комбинация повышает достоверность получаемых данных.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методов дает комплексное представление и уменьшает ошибки в измерениях.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ESA, Nature, 2022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42118"/>
            <a:ext cx="465300" cy="4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87" y="1535175"/>
            <a:ext cx="410025" cy="4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определения размеров планет и спутников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прохождений и затмений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проходов планет и спутников через диски звёзд позволяет точно вычислять их геометрические размеры.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космических аппаратов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 предоставляют точные радиусные измерения благодаря приближению и прямым съёмкам объектов.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Фотометрический анализ транзитов и радиолокация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транзитов и радиолокационные методы применяются для уточнения размеров и формы планет и луны.
</a:t>
            </a:r>
            <a:endParaRPr lang="en-US" sz="143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затмений: метод двойных звёзд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методе изучают изменения яркости двойной звезды при полном или частичном перекрытии компонентов. Точные замеры времени начала и конца затмений позволяют рассчитать размеры обеих звёзд с высокой точностью.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системе Алголь размеры её звёзд определены благодаря анализу световых кривых в моменты затмений. Такой подход обеспечивает точность результатов менее 2%, что крайне важно для изучения эволюции двойных 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размеров звезды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ESA Astrophysics Handbook, 2021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696340 км
</a:t>
            </a:r>
            <a:endParaRPr lang="en-US" sz="8738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SOHO Mission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Солнца определяют по угловому размеру 960'' и средней дистанции Земля-Солнце (1 а.е.). Современные методы подтверждают значение с точностью до 0,01%.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Солнца, рассчитанный с высокой точностью на основе измерений углового диаметра и расстояния.
</a:t>
            </a:r>
            <a:endParaRPr lang="en-US" sz="25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измерения сверхгигантов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Атмосферы сверхгигантских звёзд имеют размытые границы, что затрудняет установление их точного радиуса и вызывает значительную вариативность измерений.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Наблюдаемый размер сильно зависит от длины волны и используемых фотометрических методов, что приводит к разбросу получаемых данных, например, для Бетельгейзе радиусы варьируются значительно.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результатах связаны с применением интерферометрии, инфракрасных и радионаблюдений; каждый метод захватывает разные слои звёздной атмосферы с уникальными характеристиками.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годовой обзор,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радиусы светил различных типов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график наглядно демонстрирует огромные различия в размерах светил, отражая физические и эволюционные особенности каждого типа.
</a:t>
            </a:r>
            <a:endParaRPr lang="en-US" sz="1151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размеров иллюстрирует разнообразие звездной эволюции, от компактных белых карликов до гигантских сверхгигантов с размытыми границами.
</a:t>
            </a:r>
            <a:endParaRPr lang="en-US" sz="11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светило, тем меньше его угловой размер, что затрудняет выявление деталей даже при использовании мощных телескопов.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искажения ухудшают качество наземных наблюдений, снижая точность получаемых данных для удалённых объектов.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расстояния на точность измерений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обсерватории и интерферометры значительно расширяют возможности, позволяя получать высокоточные измерения на больших расстояниях.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Комбинирование методов и использование современных технологий критично для преодоления ограничений, связанных с удалённостью и атмосферой.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инструменты и миссии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Телескоп Европейского Юга (VLT)
</a:t>
            </a:r>
            <a:pPr algn="ctr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VLT — комплекс из четырёх наземных телескопов с диаметром зеркал 8,2 метра, работающих в составе интерферометра. Он обеспечивает исключительное разрешение для изучения размеров и структур звёзд.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миссия Gaia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Gaia измеряет положение и движение более миллиарда звёзд, предоставляя точные данные об их размерах и расстояниях. Миссия даёт нам трёхмерную карту нашей Галактики с исторической точностью.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Интерферометрическая сеть CHARA Array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CHARA Array объединяет шесть телескопов для достижения выдающегося углового разрешения. Это позволяет изучать угловые размеры звёзд, включая сверхгигантов и переменные объекты, с беспрецедентной детализацией.
</a:t>
            </a:r>
            <a:endParaRPr lang="en-US" sz="9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Непосредственное измерение размеров экзопланет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транзитов основан на регистрации падения светимости звезды при прохождении планеты перед её диском, что позволяет определить размер планеты по площади затмения.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радиус экзопланеты Kepler-22b оценивается в 2,4 радиуса Земли на основе анализа её транзитов и последующих подтверждений.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отличается высокой точностью и применяется для многих открытых экзопланет, дополняется спектроскопическими и другими наблюдениями для уточнения параметров.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 неопределённости в астрометрии размеров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Переменность яркости, особенно у пульсирующих звёзд, усложняет точное определение их размеров, так как меняются яркость и температурные характеристики.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Неоднородный химический состав и атмосфера звёзд влияют на спектры и угловые размеры, вводя ошибочные представления об истинных параметрах.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определении расстояний и межзвёздное линзирование затрудняют интерпретацию данных, увеличивая погрешности в массе и радиусах.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минимизации проблем применяются статистические модели и тщательный учёт систематических ошибок при обработке и анализе наблюдений.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6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 перспективы изучения размеров светил
</a:t>
            </a:r>
            <a:endParaRPr lang="en-US" sz="4606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размеров светил расширяет знания о звёздной эволюции и формировании планетных систем. Современные технологии и миссии создают условия для новых открытий, важных для астробиологии и понимания космоса.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2026-05-08T00:25:08Z</dcterms:created>
  <dcterms:modified xsi:type="dcterms:W3CDTF">2026-05-08T00:25:08Z</dcterms:modified>
</cp:coreProperties>
</file>