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терроризм как угроза национальной безопасности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угрозу — значит уметь ей противостоять.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 этом важно говорить на ОБЗР
</a:t>
            </a:r>
            <a:endParaRPr lang="en-US" sz="278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Террористическая угроза касается не только силовых структур, но и повседневной жизни. Подростки особенно уязвимы в интернете, где пропаганда, манипуляции и скрытые призывы могут маскироваться под обычный контент.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международным терроризмом
</a:t>
            </a:r>
            <a:endParaRPr lang="en-US" sz="2435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насильственные действия, которые готовятся или совершаются так, что затрагивают не одну страну, а сразу несколько государств и их граждан.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Сеть, а не одиночка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речь идёт о группах и разветвлённых связях, где участники могут быть разделены по ролям, местам и способам передачи информации.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рассчитывает не только на прямой ущерб, но и на массовое запугивание людей, чтобы нарушить привычную жизнь и повлиять на решения властей.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обычное преступление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отличает широкий общественный резонанс: террористы стремятся к политическому эффекту, а не только к личной выгоде или скрытому нарушению закона.
</a:t>
            </a:r>
            <a:endParaRPr lang="en-US" sz="11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террористы используют интернет и мессенджеры
</a:t>
            </a:r>
            <a:endParaRPr lang="en-US" sz="2461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Вербовка через привычные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чаты и видеоплатформы помогают искать новых сторонников и быстро распространять нужные сообщения. Опасность создают фальшивые аккаунты и закрытые группы.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и скрытые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обещания денег, славы или «особой миссии». Такие сообщения могут выглядеть безобидно, но на деле подталкивают к насилию и нарушению закона.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террористической угрозы для России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складывается из нескольких направлений одновременно и может усиливаться в разных средах — офлайн и онлайн.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создают не один фактор и не один район. Опасность возникает там, где соединяются радикализация, связь, деньги и доступ к людям.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ОБЗР; без привязки к единой статистике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появляется сигнал тревоги, тем выше шанс остановить манипуляцию, пока она не перешла в опасные действия.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номер, по которому нужно сообщить взрослым или экстренным службам о подозрительном контакте.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оперативных служб в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радикализация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вовлечения и точки, где особенно важна поддержка взрослых и специалистов.
</a:t>
            </a:r>
            <a:endParaRPr lang="en-US" sz="12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террористов и их последствия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способы воздействия приводят к разным, но всегда тяжёлым последствиям для людей и инфраструктуры.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почти всегда выходит за пределы одного эпизода: страдают люди, транспорт, связь и чувство безопасности.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таблица по материалам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терроризм влияет на национальную безопасность
</a:t>
            </a:r>
            <a:endParaRPr lang="en-US" sz="200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напрямую угрожает жизни и здоровью людей, потому что любой теракт создаёт риск гибели, травм и длительного психологического стресса у пострадавших и очевидцев.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ослабляет устойчивость государства: возрастают расходы на охрану, восстановление объектов и помощь людям, а также усложняется работа транспорта, школ, предприятий и служб связи.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разрушает доверие в обществе. Когда люди чувствуют тревогу и неуверенность, становится труднее сохранять спокойный ритм жизни и уверенность в завтрашнем дне.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объекты и места массового пребывания людей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и сложнее движение потоков, тем важнее заранее продуманные меры охраны и оповещения.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объекты с большим числом посетителей и высокой значимостью для города, где ошибка быстро затрагивает многих людей.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ОБЗР; без точной статистики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2350" y="1296175"/>
            <a:ext cx="406125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система противодействия терроризму
</a:t>
            </a:r>
            <a:endParaRPr lang="en-US" sz="2183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Выявляет и пресекает террористические угрозы, ищет организаторов и каналы связи, а также собирает информацию, которая помогает предотвратить нападение до его совершения.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 и Росгвардия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охрану порядка, безопасность на улицах и в общественных местах, участвуют в задержании подозреваемых и усилении охраны важных объектов при угрозе.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действия разных ведомств, помогает согласовывать решения и организует единый подход к предупреждению терактов на территории страны.
</a:t>
            </a:r>
            <a:endParaRPr lang="en-US" sz="1075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помощь, пожарные и спасатели быстро реагируют на происшествия, помогают эвакуировать людей и снижают последствия атаки для пострадавших и окружающих.
</a:t>
            </a:r>
            <a:endParaRPr lang="en-US" sz="107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и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местные органы власти следят за готовностью школ, транспорта и мест массового пребывания людей, чтобы вовремя выявлять слабые места безопасности.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борьбе с терроризмом
</a:t>
            </a:r>
            <a:endParaRPr lang="en-US" sz="2915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взаимодействует с ООН, ОДКБ, ШОС и другими государствами, чтобы обмениваться сведениями о террористических группах, перемещении боевиков и схемах финансирования.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помогает блокировать подозрительные переводы, контролировать опасные поездки и согласовывать действия правоохранительных органов разных стран быстрее и точнее.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обнаружении подозрительного предмета
</a:t>
            </a:r>
            <a:endParaRPr lang="en-US" sz="2118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личной безопасности: сначала исключить контакт с предметом, затем сообщить взрослым и специалистам.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подростку спокойно обсуждать тревожные темы, не скрывать проблемы и вовремя говорить о подозрительных сообщениях, давлении или попытках вовлечения в опасные действия.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формирует уважение к людям разных национальностей и религий, учит проверять информацию и отличать факты от манипуляций в интернете и в общении.
</a:t>
            </a:r>
            <a:endParaRPr lang="en-US" sz="153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профилактика особенно важна для тех, кто чувствует одиночество, обиду или отвержение: поддержка взрослых снижает риск попасть под чужое влияние.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личный пример, доверие и регулярные разговоры о безопасности: они помогают подростку действовать разумно, а не поддаваться страху, спешке и угрозам.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семьи в профилактике терроризма
</a:t>
            </a:r>
            <a:endParaRPr lang="en-US" sz="2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онлайн-активности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настораживают просьбы хранить переписку в тайне и быстрые обещания выгоды без понятной причины.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одновременно, тем выше вероятность манипуляции, вербовки или мошенничества; сочетание скрытности и спешки опаснее всего.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признакам онлайн-вербовки и манипуляции, без привязки к одной статистической выборке.
</a:t>
            </a:r>
            <a:endParaRPr lang="en-US" sz="10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уязвимость растёт, когда подросток остаётся без поддержки и контроля. Защита формируется заранее — через доверие, знания и законопослушное поведение.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действенные меры защиты связаны не с реакцией на угрозу, а с постоянным вниманием семьи, школы и самого подростка.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профилактике терроризма и безопасному поведению школьников.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факторы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терроризма для России
</a:t>
            </a:r>
            <a:endParaRPr lang="en-US" sz="2991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теракты
</a:t>
            </a:r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события показали, что терроризм приводит не только к разрушениям, но и к человеческим потерям, травмам и длительному психологическому стрессу.
</a:t>
            </a:r>
            <a:endParaRPr lang="en-US" sz="1467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законодательства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серьёзных угроз государство укрепляло правовые меры, чтобы точнее предупреждать преступления, наказывать организаторов и защищать граждан.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меры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развивались системы оповещения, проверки объектов, контроль на транспорте и охрана мест массового пребывания людей.
</a:t>
            </a:r>
            <a:endParaRPr lang="en-US" sz="143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стал основой для более строгих правил, которые помогают снижать риск повторения подобных трагедий.
</a:t>
            </a:r>
            <a:endParaRPr lang="en-US" sz="15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теракта для 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ликвидации опасности людям и службам долго приходится восстанавливать привычный ритм жизни и чувство защищённости.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 затрагивает не одну точку на карте, а всю систему жизни общества: здоровье, экономику, транспорт и доверие между людьми.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основным социальным последствиям террористических актов.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и гражданская ответственность школьника
</a:t>
            </a:r>
            <a:endParaRPr lang="en-US" sz="198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Замечая подозрительный предмет, странное поведение или опасное сообщение, школьник не должен действовать в одиночку: важно сразу сообщить взрослым и не приближаться.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транспорте, школе и на мероприятиях нужно соблюдать правила, слушать инструкции взрослых и не мешать работе охраны, спасателей и полицейских.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распространять слухи, фотографии без проверки и панические сообщения: спокойствие, точная информация и ответственность помогают защитить себя и окружающих.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ответственности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терроризм опасен для страны, но его последствия можно ослабить, если государство, общество и каждый школьник действуют вместе, внимательно и ответственно.
</a:t>
            </a:r>
            <a:endParaRPr lang="en-US" sz="42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2026-05-21T02:59:21Z</dcterms:created>
  <dcterms:modified xsi:type="dcterms:W3CDTF">2026-05-21T02:59:21Z</dcterms:modified>
</cp:coreProperties>
</file>