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грибов: основные темы и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уникального мира грибов: строение, питание, разнообразие и значение для природы.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происхождение, классификация и роль в природе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существуют свыше 400 миллионов лет как отдельное царство. Они питаются готовыми веществами, играя ключевую роль в разложении и почвообразовании. Классификация включает плесневые, дрожжевые и шляпочные, отличающиеся строением и размножением.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грибов: главные отличия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покрыты крепкой клеточной стенкой из хитина, что отличает их от растений. Эта особенность придаёт прочность и защиту грибнице в окружающей среде.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содержат хлорофилл и не могут самостоятельно производить пищу. Они зависят от поглощения веществ из окружающей среды, используя ферменты для внешнего переваривания.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клеток грибов находится эукариотическое ядро и крупные вакуоли. Такая структура обеспечивает эффективный обмен веществ и рост мицелия.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способы и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питаются мёртвыми органическими веществами, разлагая их и возвращая питательные элементы в почву.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живут на живых организмах, используя их ресурсы и иногда вызывая болезни.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образуют микоризу с растениями, улучшая их поглощение воды и питательных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грибов: споры и мицелий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 на разных органах, таких как спорангии или пластинки. Эти легко распространяемые структуры обеспечивают быстрый рост и распространение грибницы.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размножаются частями мицелия или почкованием, как дрожжи. Такой способ помогает сохранять генетический материал и расширять ареал обитания.
</a:t>
            </a:r>
            <a:endParaRPr lang="en-US" sz="10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грибница: основа жизни гриба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это тонкие нити (гифы), создающие главную массу гриба под землёй или в субстрате. Он поглощает питательные вещества, обеспечивая рост и развитие.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может достигать больших размеров — десятки метров в диаметре. Плодовое тело, видимое над землёй, лишь малая часть целого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может достигать больших размеров — десятки метров в диаметре. Плодовое тело, видимое над землёй, лишь малая часть целого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строение и определение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состоит из шляпки и ножки. Под шляпкой расположены пластинки или трубочки, на которых образуются споры, необходимые для размножения.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определения вида нужно учитывать цвет, размер и форму плодового тела. К популярным относятся белый гриб, подберезовик, сыроежка и мухомор.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Пластинчатые и трубчатые шляпочные грибы: отличительные признаки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у этих грибов формируются на тонких пластинках под шляпкой. Они часто имеют яркие оттенки и включают виды, как сыроежка и опята.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трубчатых грибов споры находятся внутри губчатых трубочек. Шляпка обычно мягкая и пористая, как у белого гриба и масленка, что важно для их идентификации.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шляпочных грибов в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разнообразие пластинчатых грибов более чем в три раза превышает количество трубчатых. Это отражает богатство экосистем и особенности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грибов России,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видовое разнообразие пластинчатых грибов указывает на их успешную адаптацию и важность в лесных экосистемах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шляпочных грибов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ускоряют разложение мёртвых растений и животных, способствуя возврату питательных веществ в почву.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микоризы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образуют симбиоз с деревьями, улучшая поглощение влаги и минералов, что укрепляет лесные экосистемы.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на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паразитируют на растениях, вызывая болезни, что влияет на динамику растительного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87" y="1490279"/>
            <a:ext cx="4426150" cy="270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шляпочные грибы: сравнение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между съедобными и ядовитыми шляпочными грибами по внешнему виду, месту произрастания, пользе и вреду, а также симптомам отравления. Это помогает безопасно определить грибы при сборе.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Микологический атлас,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хорошо знакомые и правильно определённые шляпочные грибы безопасны для сбора и употребления в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шляпочные грибы: ареал и среда обитания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широко населяют различные природные среды: леса, парки, луга, а также растут около пней и поваленных деревьев. Они образуют микоризу с растениями, что обеспечивает взаимовыгодное существование.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распространены по всему миру, встречаясь на всех материках, кроме Антарктиды. В России зарегистрировано около 4000 видов, из которых значительную часть составляют шляпочные грибы.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63" y="1534075"/>
            <a:ext cx="1904723" cy="215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18" y="1534000"/>
            <a:ext cx="1919440" cy="215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168" y="1534075"/>
            <a:ext cx="1919440" cy="215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4643" y="1534000"/>
            <a:ext cx="1919440" cy="215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съедобных шляпочных грибов: особенности и значение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8625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– ценный лесной деликатес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характеризуется крупной светлой шляпкой и обычно растёт в берёзовых и еловых лесах. Этот гриб высоко ценится за вкус и питательность в кулинарии многих стран.
</a:t>
            </a:r>
            <a:endParaRPr lang="en-US" sz="1034" dirty="0"/>
          </a:p>
        </p:txBody>
      </p:sp>
      <p:sp>
        <p:nvSpPr>
          <p:cNvPr id="15" name="Text 3"/>
          <p:cNvSpPr txBox="1"/>
          <p:nvPr/>
        </p:nvSpPr>
        <p:spPr>
          <a:xfrm>
            <a:off x="2520116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Подберезовик – обитатель смешанных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Подберезовик имеет тёмную шляпку и характерные пятнышки на ножке. Широко распространён в смешанных лесах и является популярным съедобным грибом из-за хорошего вкуса.
</a:t>
            </a:r>
            <a:endParaRPr lang="en-US" sz="1034" dirty="0"/>
          </a:p>
        </p:txBody>
      </p:sp>
      <p:sp>
        <p:nvSpPr>
          <p:cNvPr id="16" name="Text 4"/>
          <p:cNvSpPr txBox="1"/>
          <p:nvPr/>
        </p:nvSpPr>
        <p:spPr>
          <a:xfrm>
            <a:off x="4656622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Масленок – гриб с маслянистой шляпкой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Масленок легко узнать по скользкой поверхности шляпки. Этот вид предпочитает сосновые боры и часто собирается грибниками за свои кулинарные свойства.
</a:t>
            </a:r>
            <a:endParaRPr lang="en-US" sz="1034" dirty="0"/>
          </a:p>
        </p:txBody>
      </p:sp>
      <p:sp>
        <p:nvSpPr>
          <p:cNvPr id="17" name="Text 5"/>
          <p:cNvSpPr txBox="1"/>
          <p:nvPr/>
        </p:nvSpPr>
        <p:spPr>
          <a:xfrm>
            <a:off x="6748094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– яркий представитель микоризных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выделяется насыщенно-жёлтой гофрированной шляпкой и образует микоризу с корнями деревьев. Популярна в кулинарии благодаря приятному аромату и способности сохраняться после сушки.
</a:t>
            </a:r>
            <a:endParaRPr lang="en-US" sz="9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шляпочные грибы: чем опасны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Мухомор отличается яркой красной или оранжевой шляпкой с белыми пятнышками. Отравление приводит к тяжелым симптомам: тошноте, головокружению и галлюцинациям, требующим немедленной медицинской помощи.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Бледная поганка имеет зелёно-белую шляпку и кольцо на ножке. Это один из самых смертельно опасных грибов, вызывающий сильное поражение печени и почек, что зачастую заканчивается летальным исходом.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сбора грибов: безопасность школьника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собирать только хорошо знакомые и изученные виды грибов. Ни в коем случае не берите и не пробуйте на вкус незнакомые или подозрительные грибы, чтобы избежать отравлений.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собирайте грибы вдоль дорог, возле промышленных зон и свалок. Выбирайте только свежие, неповреждённые экземпляры, избегая старых или червивых, чтобы сохранить здоровье и безопасность.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собирайте грибы вдоль дорог, возле промышленных зон и свалок. Выбирайте только свежие, неповреждённые экземпляры, избегая старых или червивых, чтобы сохранить здоровье и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грибов: сферы применения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пищевой отрасли выращивают шампиньоны и вёшенки на фермах, а также собирают трюфели — дорогостоящие деликатесы. Эти грибы востребованы как источник белка и вкусовой насыщенности.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стали источником ценных антибиотиков, таких как пенициллин и цефалоспорин. Их использование спасло миллионы жизней и продолжает играть важную роль в фармакологии.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технологические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используют для производства биоразлагаемой упаковки и ферментации кормов. Это новаторские технологии в области устойчивого развития и защиты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 и искусстве: влияние на традиции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грибов в народных традициях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появляются в народных сказках и легендах, символизируя загадочность природы и её силу. Использовались для изготовления красителей и обрядовых предметов в традиционной культуре.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Кулинарное и художественное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кухне грибы занимают важное место — из них готовят супы, пироги и соления. Их образ часто вдохновляет художников, что отражено в народных ремёслах и декоративно-прикладном искусстве.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грибах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Опенок тёмный - самый большой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опёнка тёмного в штате Орегон занимает площадь свыше 8,8 квадратных километров, что делает его крупнейшим живым организмом на Земле.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Александер Флеминг выделил первый антибиотик из гриба плесени, что стало революцией в медицине и спасло множество жизней.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учёные описывают более 1000 новых видов грибов, расширяя наше понимание биоразнообразия и экологии разных регионов.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обладают биолюминесценцией, позволяющей им светиться в темноте, что привлекает исследователей и любителей природы.
</a:t>
            </a:r>
            <a:endParaRPr lang="en-US" sz="11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охрана грибов: современные угрозы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Красную книгу России внесены около 60 видов грибов, которые находятся под угрозой из-за вырубки лесов и загрязнения окружающей среды. Это требует срочных охранных мероприятий.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меры по защите включают создание охраняемых территорий, запрет сбора редких грибов и просветительскую деятельность среди населения для сохранения грибного биоразнообразия.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шляпочных грибов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важный элемент природных экосистем и сырьё для человека. Их изучение и бережное отношение позволяют сохранить разнообразие и обеспечить устойчивое использование ресурсов.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2026-05-07T15:04:44Z</dcterms:created>
  <dcterms:modified xsi:type="dcterms:W3CDTF">2026-05-07T15:04:44Z</dcterms:modified>
</cp:coreProperties>
</file>