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jpeg"/><Relationship Id="rId12" Type="http://schemas.openxmlformats.org/officeDocument/2006/relationships/image" Target="../media/image-16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2753"/>
            <a:ext cx="4212000" cy="17481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856038"/>
            <a:ext cx="7958400" cy="168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Presents we give and get: подарки в нашей жизни и в английском языке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4875325" y="2833413"/>
            <a:ext cx="3665100" cy="14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Подарки, английские слова и вежливые фразы в повседневных ситуациях.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592800" y="150325"/>
            <a:ext cx="32064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213" y="364950"/>
            <a:ext cx="4211573" cy="4418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75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подарков важна на уроке английского языка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4875325" y="2739475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presents помогает говорить о семье, друзьях, праздниках и вежливом общении. Через неё легко запомнить слова a present, a gift, to give, to receive и фразы Thank you, Here you are, I hope you like it.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33375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810075"/>
            <a:ext cx="493200" cy="3945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86875"/>
            <a:ext cx="493200" cy="39456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дарят подарки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рождения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birthdays подарок показывает внимание и хорошее отношение. Школьники особенно часто дарят его однокласснику, другу или члену семьи вместе с открыткой и коротким пожеланием.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год и Рождество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праздничные дни подарки создают особую атмосферу радости. Их дарят близким, учителям и друзьям, чтобы пожелать счастья, удачи и хорошего настроения в новом году.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дарят не только по поводу, но и просто так: чтобы поддержать, поблагодарить или извиниться. Такой жест особенно ценен, потому что он укрепляет отношения между людьми.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и дружба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праздники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школьных мероприятиях подарок может стать знаком уважения или благодарности. Это может быть небольшой сувенир, открытка, рисунок или общий подарок от класса.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события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семейных праздниках подарки помогают показать заботу о родителях, бабушках и дедушках. Даже небольшой предмет становится важным, если он выбран с любовью.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как знак внимания
</a:t>
            </a:r>
            <a:endParaRPr lang="en-US" sz="21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707906" y="852173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подарок ценят не за стоимость, а за то, что он подходит конкретному человеку. Важны интересы, возраст и то, насколько внимательно подарок выбран.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07906" y="467438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цена, а смысл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4707906" y="4172717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вручении подарка уместны фразы This is for you, Happy Birthday, I hope you like it. Они помогают звучать дружелюбно и уважительно.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4707906" y="3787982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4707906" y="3065869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Postcard with a personal message или маленький сувенир часто запоминаются лучше дорогих вещей. Личное послание делает подарок особенно теплым и искренним.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07906" y="2681134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Небольшой, но личный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4707906" y="1959021"/>
            <a:ext cx="4005083" cy="5108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подойдет любителю чтения, pencil case — школьнику, football — тому, кто любит спорт. Такой выбор показывает, что даритель хорошо знает человека.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4707906" y="1574286"/>
            <a:ext cx="3946188" cy="3281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по интересам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356749"/>
            <a:ext cx="4417500" cy="18514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Популярные подарки и английские слова по теме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подарков и то, кому они чаще подходят.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подарок совпадает с возрастом, интересами и поводом.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presents для школьного курса английского языка
</a:t>
            </a:r>
            <a:endParaRPr lang="en-US" sz="101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1125" y="1760755"/>
            <a:ext cx="49320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19125" y="1760755"/>
            <a:ext cx="49320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57950" y="1760755"/>
            <a:ext cx="43155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915275" y="3336954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723275" y="3336954"/>
            <a:ext cx="493200" cy="493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11125" y="496075"/>
            <a:ext cx="8167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подарок удачным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7" name="Text 2"/>
          <p:cNvSpPr txBox="1"/>
          <p:nvPr/>
        </p:nvSpPr>
        <p:spPr>
          <a:xfrm>
            <a:off x="1193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Полезность
</a:t>
            </a:r>
            <a:endParaRPr lang="en-US" sz="1100" dirty="0"/>
          </a:p>
        </p:txBody>
      </p:sp>
      <p:sp>
        <p:nvSpPr>
          <p:cNvPr id="18" name="Text 3"/>
          <p:cNvSpPr txBox="1"/>
          <p:nvPr/>
        </p:nvSpPr>
        <p:spPr>
          <a:xfrm>
            <a:off x="511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Удачный подарок можно использовать в жизни, а не просто поставить на полку. Для школьников это особенно важно: notebook, book или mug с дизайном пригодятся часто.
</a:t>
            </a:r>
            <a:endParaRPr lang="en-US" sz="900" dirty="0"/>
          </a:p>
        </p:txBody>
      </p:sp>
      <p:sp>
        <p:nvSpPr>
          <p:cNvPr id="19" name="Text 4"/>
          <p:cNvSpPr txBox="1"/>
          <p:nvPr/>
        </p:nvSpPr>
        <p:spPr>
          <a:xfrm>
            <a:off x="4001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Подходящий выбор
</a:t>
            </a:r>
            <a:endParaRPr lang="en-US" sz="1100" dirty="0"/>
          </a:p>
        </p:txBody>
      </p:sp>
      <p:sp>
        <p:nvSpPr>
          <p:cNvPr id="20" name="Text 5"/>
          <p:cNvSpPr txBox="1"/>
          <p:nvPr/>
        </p:nvSpPr>
        <p:spPr>
          <a:xfrm>
            <a:off x="3319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учитывать age, hobby, character and occasion. Один и тот же подарок может быть отличным для одного человека и совсем неудачным для другого.
</a:t>
            </a:r>
            <a:endParaRPr lang="en-US" sz="900" dirty="0"/>
          </a:p>
        </p:txBody>
      </p:sp>
      <p:sp>
        <p:nvSpPr>
          <p:cNvPr id="21" name="Text 6"/>
          <p:cNvSpPr txBox="1"/>
          <p:nvPr/>
        </p:nvSpPr>
        <p:spPr>
          <a:xfrm>
            <a:off x="6809850" y="1759850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Уместность
</a:t>
            </a:r>
            <a:endParaRPr lang="en-US" sz="1100" dirty="0"/>
          </a:p>
        </p:txBody>
      </p:sp>
      <p:sp>
        <p:nvSpPr>
          <p:cNvPr id="22" name="Text 7"/>
          <p:cNvSpPr txBox="1"/>
          <p:nvPr/>
        </p:nvSpPr>
        <p:spPr>
          <a:xfrm>
            <a:off x="6127125" y="2361325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лучше воспринимается, если он подходит к празднику и может использоваться каждый день. Board game, small plant или notebook with a favorite character — хорошие примеры.
</a:t>
            </a:r>
            <a:endParaRPr lang="en-US" sz="900" dirty="0"/>
          </a:p>
        </p:txBody>
      </p:sp>
      <p:sp>
        <p:nvSpPr>
          <p:cNvPr id="23" name="Text 8"/>
          <p:cNvSpPr txBox="1"/>
          <p:nvPr/>
        </p:nvSpPr>
        <p:spPr>
          <a:xfrm>
            <a:off x="2598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Приятный вид
</a:t>
            </a:r>
            <a:endParaRPr lang="en-US" sz="1100" dirty="0"/>
          </a:p>
        </p:txBody>
      </p:sp>
      <p:sp>
        <p:nvSpPr>
          <p:cNvPr id="24" name="Text 9"/>
          <p:cNvSpPr txBox="1"/>
          <p:nvPr/>
        </p:nvSpPr>
        <p:spPr>
          <a:xfrm>
            <a:off x="1915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должен нравиться внешне и вызывать радость при первом взгляде. Красивый дизайн, аккуратность и удачное оформление делают его более желанным.
</a:t>
            </a:r>
            <a:endParaRPr lang="en-US" sz="900" dirty="0"/>
          </a:p>
        </p:txBody>
      </p:sp>
      <p:sp>
        <p:nvSpPr>
          <p:cNvPr id="25" name="Text 10"/>
          <p:cNvSpPr txBox="1"/>
          <p:nvPr/>
        </p:nvSpPr>
        <p:spPr>
          <a:xfrm>
            <a:off x="5406000" y="3336049"/>
            <a:ext cx="18684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endParaRPr lang="en-US" sz="1100" dirty="0"/>
          </a:p>
        </p:txBody>
      </p:sp>
      <p:sp>
        <p:nvSpPr>
          <p:cNvPr id="26" name="Text 11"/>
          <p:cNvSpPr txBox="1"/>
          <p:nvPr/>
        </p:nvSpPr>
        <p:spPr>
          <a:xfrm>
            <a:off x="4723275" y="3937524"/>
            <a:ext cx="25512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детей особенно важны безопасные материалы, отсутствие мелких деталей и острых краёв. Подарок должен быть не только интересным, но и надежным.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66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подарок: простая последовательность
</a:t>
            </a:r>
            <a:endParaRPr lang="en-US" sz="2266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выбора подарка с английскими опорами likes, occasion, age, budget, safe, card.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обычно важнее в подарке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разных возрастов важны одни и те же качества, но приоритеты немного отличаются. Особенно заметно это, когда подарок выбирают для семьи, друзей или учителя.
</a:t>
            </a:r>
            <a:endParaRPr lang="en-US" sz="1370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Полезность и личный смысл обычно важнее высокой цены.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учебная оценка приоритетов в выборе подарка
</a:t>
            </a:r>
            <a:endParaRPr lang="en-US" sz="117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Подарки, сделанные своими руками
</a:t>
            </a:r>
            <a:endParaRPr lang="en-US" sz="2500" dirty="0"/>
          </a:p>
        </p:txBody>
      </p:sp>
      <p:sp>
        <p:nvSpPr>
          <p:cNvPr id="11" name="Text 2"/>
          <p:cNvSpPr txBox="1"/>
          <p:nvPr/>
        </p:nvSpPr>
        <p:spPr>
          <a:xfrm>
            <a:off x="4464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Handmade gifts запоминаются надолго, потому что в них есть time, effort and care. Даже простая открытка становится особенной, если сделана специально для конкретного человека.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4464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значение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7185600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своими руками хорошо подходят друзьям, близким и одноклассникам. Они особенно ценны на день рождения, школьный праздник или в знак благодарности.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7185600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особенно уместно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5499843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Homemade cookies или другая простая еда тоже могут стать теплым знаком внимания. Главное — аккуратность, свежесть и безопасные ингредиенты.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5499843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Вкусные подарки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13612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человека, дата, короткое пожелание или общая фотография делают подарок более личным. Эти детали помогают сохранить память о празднике.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3813612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Индивидуальные детали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2130021" y="3406600"/>
            <a:ext cx="1544400" cy="13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Подойдут postcard, drawing, bracelet, photo collage или decorated notebook. Такие подарки не требуют больших расходов, но показывают внимание и желание порадовать.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2130021" y="2678375"/>
            <a:ext cx="15444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идеи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75814"/>
            <a:ext cx="4212000" cy="30109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76400" y="491862"/>
            <a:ext cx="3979200" cy="112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1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 оформление подарка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13" name="Text 2"/>
          <p:cNvSpPr txBox="1"/>
          <p:nvPr/>
        </p:nvSpPr>
        <p:spPr>
          <a:xfrm>
            <a:off x="4707906" y="753224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Аккуратная упаковка сразу делает подарок более праздничным. Она показывает, что человек заранее подумал о том, как подарок будет выглядеть в момент вручения.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707906" y="446198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впечатление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707906" y="4296487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коробка, лента, открытка с надписью Happy Birthday и маленький подарок рядом создают радостное настроение еще до того, как подарок открыт.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707906" y="3989461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Праздничный образ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07906" y="3410672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Оформление можно выбрать по поводу: яркое для birthday, более спокойное для family holiday или school celebration. Так подарок выглядит уместно и красиво.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707906" y="3103645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к празднику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4707906" y="2524856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Ровные края, аккуратный бант и правильно подписанная открытка говорят о внимании к деталям. Такая аккуратность воспринимается как знак уважения.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707906" y="2217830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 мелочах
</a:t>
            </a:r>
            <a:endParaRPr lang="en-US" sz="1100" dirty="0"/>
          </a:p>
        </p:txBody>
      </p:sp>
      <p:sp>
        <p:nvSpPr>
          <p:cNvPr id="21" name="Text 10"/>
          <p:cNvSpPr txBox="1"/>
          <p:nvPr/>
        </p:nvSpPr>
        <p:spPr>
          <a:xfrm>
            <a:off x="4707906" y="1639040"/>
            <a:ext cx="4005083" cy="4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оформления часто используют wrapping paper, box, bag, ribbon, bow, tag и card. Эти элементы помогают сделать даже небольшой подарок более нарядным.
</a:t>
            </a:r>
            <a:endParaRPr lang="en-US" sz="800" dirty="0"/>
          </a:p>
        </p:txBody>
      </p:sp>
      <p:sp>
        <p:nvSpPr>
          <p:cNvPr id="22" name="Text 11"/>
          <p:cNvSpPr txBox="1"/>
          <p:nvPr/>
        </p:nvSpPr>
        <p:spPr>
          <a:xfrm>
            <a:off x="4707906" y="1332014"/>
            <a:ext cx="3946188" cy="2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детали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минусы разных видов подарков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у каждого подарка есть сильные стороны и ограничения. Важнее всего не форма подарка, а то, насколько он подходит человеку и ситуации.
</a:t>
            </a:r>
            <a:endParaRPr lang="en-US" sz="1362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Лучший подарок не бывает одинаковым для всех: выбор зависит от человека, его интересов и повода.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примеров из школьной темы presents.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9025" y="50790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вежливо принимать подарок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581950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вам вручают подарок, сначала важно улыбнуться, посмотреть на человека и показать, что вы рады вниманию. Простое доброжелательное лицо часто говорит больше слов.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82225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 и взгляд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81950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добавить: It’s lovely или I really like it. Даже если подарок простой, искренний отзыв показывает, что вы заметили старание и не остались равнодушным.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82225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оценка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4793659" y="1800849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Сразу скажите: Thank you very much или That’s so kind of you. Такие фразы подходят почти в любой ситуации и помогают звучать вежливо и уверенно.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93934" y="1424924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благодарности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4793659" y="3573632"/>
            <a:ext cx="37353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 — поблагодарить человека за заботу, а не обсуждать цену или сравнивать подарок с другими вещами. Вежливость делает момент приятным для обеих сторон.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793934" y="3197707"/>
            <a:ext cx="37353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дарителю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663275" y="522450"/>
            <a:ext cx="3665100" cy="189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подарок не очень нравится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47632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смеяться, кривиться или говорить обидные слова. Такие реакции могут задеть человека, который старался выбрать подарок и хотел сделать вам приятно.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7632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показывать насмешку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794445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нужна замена или обмен, об этом лучше говорить позже и очень аккуратно. В таком разговоре особенно нужны respect, honesty and kindness.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794445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Обсуждать позже и уместно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4686904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«лучше бы купили другое» звучат грубо и несправедливо. Важно помнить, что ценность подарка определяется вниманием, а не только стоимостью.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686904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сравнивать с дорогими вещами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2582329" y="3384275"/>
            <a:ext cx="1914600" cy="12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если подарок не подошёл, спокойно скажите спасибо и примите его без раздражения. Это показывает tact и уважение к чувствам другого человека.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2582329" y="2703100"/>
            <a:ext cx="1914600" cy="6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поблагодарить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4093" y="1931425"/>
            <a:ext cx="8115814" cy="2702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2800" y="479928"/>
            <a:ext cx="7958400" cy="66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и правила безопасности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65125" y="1321050"/>
            <a:ext cx="81234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подарка перед тем, как его дарить ребёнку или однокласснику.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17100" y="1931492"/>
            <a:ext cx="4417500" cy="27019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выбор подарка в школьной жизни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58900" y="1946400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ситуациях дети часто думают не только о цене, но и о том, насколько подарок подходит конкретному человеку и насколько быстро его можно найти.
</a:t>
            </a:r>
            <a:endParaRPr lang="en-US" sz="1487" dirty="0"/>
          </a:p>
        </p:txBody>
      </p:sp>
      <p:sp>
        <p:nvSpPr>
          <p:cNvPr id="10" name="Text 3"/>
          <p:cNvSpPr txBox="1"/>
          <p:nvPr/>
        </p:nvSpPr>
        <p:spPr>
          <a:xfrm>
            <a:off x="558900" y="3458263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значение и удобство обычно важнее высокой цены: thoughtful подарок выглядит более уместным.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4217100" y="4813225"/>
            <a:ext cx="45669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типичных критериев выбора подарка для 6 класса.
</a:t>
            </a:r>
            <a:endParaRPr lang="en-US" sz="9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250142"/>
            <a:ext cx="2808000" cy="16617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168081" y="1250142"/>
            <a:ext cx="2808000" cy="166176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976000" y="1250142"/>
            <a:ext cx="2808000" cy="1661766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9025" y="522450"/>
            <a:ext cx="8058000" cy="58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в разных странах
</a:t>
            </a:r>
            <a:endParaRPr lang="en-US" sz="27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476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Деньги в красивом конверте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76325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странах особенно ценят аккуратно оформленный конверт с деньгами. Такой подарок выглядит сдержанно и уважительно, а оформление делает его праздничным. Даже небольшой конверт часто дополняют тёплыми пожеланиями и вежливой подписью.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284250" y="3005575"/>
            <a:ext cx="25755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Сладости и чай как знак гостеприимства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284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других традициях чаще дарят сладости, чай или маленькие угощения. Это простой способ показать добрые чувства и внимание к гостям. Такой подарок удобно принести в школу, в семью или на дружескую встречу.
</a:t>
            </a:r>
            <a:endParaRPr lang="en-US" sz="800" dirty="0"/>
          </a:p>
        </p:txBody>
      </p:sp>
      <p:sp>
        <p:nvSpPr>
          <p:cNvPr id="20" name="Text 6"/>
          <p:cNvSpPr txBox="1"/>
          <p:nvPr/>
        </p:nvSpPr>
        <p:spPr>
          <a:xfrm>
            <a:off x="6092250" y="3021775"/>
            <a:ext cx="2575500" cy="51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сувениры и пакет с сюрпризом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092250" y="3766825"/>
            <a:ext cx="25755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Где-то особенно популярны цветы, небольшие сувениры или красиво оформленный gift bag. Внутри может быть маленький предмет, который напоминает о путешествии, празднике или дружбе. Главная идея остаётся одной: подарок несёт добрые пожелания.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1950" y="1760755"/>
            <a:ext cx="431550" cy="49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1950" y="3337555"/>
            <a:ext cx="431550" cy="49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120950" y="1728589"/>
            <a:ext cx="493200" cy="493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844725" y="1760755"/>
            <a:ext cx="493200" cy="4932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844725" y="3337555"/>
            <a:ext cx="493200" cy="4932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11125" y="496075"/>
            <a:ext cx="82032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и забота об окружающей среде
</a:t>
            </a:r>
            <a:endParaRPr lang="en-US" sz="2500" dirty="0"/>
          </a:p>
        </p:txBody>
      </p:sp>
      <p:sp>
        <p:nvSpPr>
          <p:cNvPr id="15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6" name="Text 2"/>
          <p:cNvSpPr txBox="1"/>
          <p:nvPr/>
        </p:nvSpPr>
        <p:spPr>
          <a:xfrm>
            <a:off x="10555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сумка
</a:t>
            </a:r>
            <a:endParaRPr lang="en-US" sz="1200" dirty="0"/>
          </a:p>
        </p:txBody>
      </p:sp>
      <p:sp>
        <p:nvSpPr>
          <p:cNvPr id="17" name="Text 3"/>
          <p:cNvSpPr txBox="1"/>
          <p:nvPr/>
        </p:nvSpPr>
        <p:spPr>
          <a:xfrm>
            <a:off x="5111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Тканевая сумка заменяет одноразовые пакеты и помогает уменьшить количество мусора. Это практичный подарок, который можно использовать каждый день в школе, магазине или на прогулке.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10555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
</a:t>
            </a:r>
            <a:endParaRPr lang="en-US" sz="1200" dirty="0"/>
          </a:p>
        </p:txBody>
      </p:sp>
      <p:sp>
        <p:nvSpPr>
          <p:cNvPr id="19" name="Text 5"/>
          <p:cNvSpPr txBox="1"/>
          <p:nvPr/>
        </p:nvSpPr>
        <p:spPr>
          <a:xfrm>
            <a:off x="5111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 — долговечный подарок, который не требует лишней упаковки и долго приносит пользу. Она подходит тому, кто любит читать и бережно относится к вещам.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7120950" y="3006525"/>
            <a:ext cx="1593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Блокнот из переработанной бумаги или recycled wrapping paper показывает ответственное отношение к природе. Даже маленькая деталь делает подарок более продуманным и современным.
</a:t>
            </a:r>
            <a:endParaRPr lang="en-US" sz="1000" dirty="0"/>
          </a:p>
        </p:txBody>
      </p:sp>
      <p:sp>
        <p:nvSpPr>
          <p:cNvPr id="21" name="Text 7"/>
          <p:cNvSpPr txBox="1"/>
          <p:nvPr/>
        </p:nvSpPr>
        <p:spPr>
          <a:xfrm>
            <a:off x="7120950" y="2315200"/>
            <a:ext cx="1593300" cy="62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Бумага и упаковка
</a:t>
            </a:r>
            <a:endParaRPr lang="en-US" sz="1200" dirty="0"/>
          </a:p>
        </p:txBody>
      </p:sp>
      <p:sp>
        <p:nvSpPr>
          <p:cNvPr id="22" name="Text 8"/>
          <p:cNvSpPr txBox="1"/>
          <p:nvPr/>
        </p:nvSpPr>
        <p:spPr>
          <a:xfrm>
            <a:off x="4389157" y="17598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в горшке
</a:t>
            </a:r>
            <a:endParaRPr lang="en-US" sz="1200" dirty="0"/>
          </a:p>
        </p:txBody>
      </p:sp>
      <p:sp>
        <p:nvSpPr>
          <p:cNvPr id="23" name="Text 9"/>
          <p:cNvSpPr txBox="1"/>
          <p:nvPr/>
        </p:nvSpPr>
        <p:spPr>
          <a:xfrm>
            <a:off x="3844725" y="2361323"/>
            <a:ext cx="30885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Небольшое растение украшает комнату и напоминает о заботе. Такой подарок особенно хорош, если человек любит природу и готов ухаживать за живым зелёным другом.
</a:t>
            </a:r>
            <a:endParaRPr lang="en-US" sz="1000" dirty="0"/>
          </a:p>
        </p:txBody>
      </p:sp>
      <p:sp>
        <p:nvSpPr>
          <p:cNvPr id="24" name="Text 10"/>
          <p:cNvSpPr txBox="1"/>
          <p:nvPr/>
        </p:nvSpPr>
        <p:spPr>
          <a:xfrm>
            <a:off x="4389171" y="3336650"/>
            <a:ext cx="2544300" cy="4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Многоразовая кружка
</a:t>
            </a:r>
            <a:endParaRPr lang="en-US" sz="1200" dirty="0"/>
          </a:p>
        </p:txBody>
      </p:sp>
      <p:sp>
        <p:nvSpPr>
          <p:cNvPr id="25" name="Text 11"/>
          <p:cNvSpPr txBox="1"/>
          <p:nvPr/>
        </p:nvSpPr>
        <p:spPr>
          <a:xfrm>
            <a:off x="3844725" y="3938123"/>
            <a:ext cx="3088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Кружка помогает отказаться от одноразовой посуды и выглядит уютно. Её можно подарить однокласснику, учителю или члену семьи, выбрав спокойный и аккуратный дизайн.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400" y="2532150"/>
            <a:ext cx="4417500" cy="15006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92800" y="522450"/>
            <a:ext cx="7958400" cy="10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написать в открытке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5273852" y="1947222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становится особенно тёплой, когда в ней есть обращение, пожелание и подпись. Короткий текст лучше запоминается, если он звучит искренне и ясно.
</a:t>
            </a:r>
            <a:endParaRPr lang="en-US" sz="1424" dirty="0"/>
          </a:p>
        </p:txBody>
      </p:sp>
      <p:sp>
        <p:nvSpPr>
          <p:cNvPr id="10" name="Text 3"/>
          <p:cNvSpPr txBox="1"/>
          <p:nvPr/>
        </p:nvSpPr>
        <p:spPr>
          <a:xfrm>
            <a:off x="5273852" y="3459084"/>
            <a:ext cx="33099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несколько простых строк делают открытку личной и запоминающейся, если они написаны искренне.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09400" y="4813225"/>
            <a:ext cx="4487700" cy="28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английских поздравительных формул из школьной темы presents.
</a:t>
            </a:r>
            <a:endParaRPr lang="en-US" sz="9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92835" y="533134"/>
            <a:ext cx="79593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секрет хорошего подарка
</a:t>
            </a:r>
            <a:endParaRPr lang="en-US" sz="2500" dirty="0"/>
          </a:p>
        </p:txBody>
      </p:sp>
      <p:sp>
        <p:nvSpPr>
          <p:cNvPr id="11" name="Text 1"/>
          <p:cNvSpPr txBox="1"/>
          <p:nvPr/>
        </p:nvSpPr>
        <p:spPr>
          <a:xfrm>
            <a:off x="8448725" y="31675"/>
            <a:ext cx="659700" cy="30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i="1" dirty="0">
                <a:solidFill>
                  <a:srgbClr val="F551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444500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важно вспомнить, кто будет получать подарок: друг, родитель, учитель или одноклассник. Хороший выбор всегда начинается с понимания личности и интересов человека.
</a:t>
            </a:r>
            <a:endParaRPr lang="en-US" sz="900" dirty="0"/>
          </a:p>
        </p:txBody>
      </p:sp>
      <p:sp>
        <p:nvSpPr>
          <p:cNvPr id="13" name="Text 3"/>
          <p:cNvSpPr txBox="1"/>
          <p:nvPr/>
        </p:nvSpPr>
        <p:spPr>
          <a:xfrm>
            <a:off x="444500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Подумать о человеке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2530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на birthday, Новый год или школьный праздник может быть разным. Один и тот же предмет не всегда подходит для всех событий, поэтому повод имеет значение.
</a:t>
            </a:r>
            <a:endParaRPr lang="en-US" sz="900" dirty="0"/>
          </a:p>
        </p:txBody>
      </p:sp>
      <p:sp>
        <p:nvSpPr>
          <p:cNvPr id="15" name="Text 5"/>
          <p:cNvSpPr txBox="1"/>
          <p:nvPr/>
        </p:nvSpPr>
        <p:spPr>
          <a:xfrm>
            <a:off x="32530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Учесть повод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6061695" y="21927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Полезный подарок легче использовать и чаще вспоминать с благодарностью. Даже небольшой предмет становится удачным, если он действительно нужен и не лежит без дела.
</a:t>
            </a:r>
            <a:endParaRPr lang="en-US" sz="900" dirty="0"/>
          </a:p>
        </p:txBody>
      </p:sp>
      <p:sp>
        <p:nvSpPr>
          <p:cNvPr id="17" name="Text 7"/>
          <p:cNvSpPr txBox="1"/>
          <p:nvPr/>
        </p:nvSpPr>
        <p:spPr>
          <a:xfrm>
            <a:off x="6061695" y="16460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практичность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32530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для детей подарок должен быть безопасным, без острых деталей и неподходящих материалов. Забота о здоровье показывает уважение и ответственность.
</a:t>
            </a:r>
            <a:endParaRPr lang="en-US" sz="900" dirty="0"/>
          </a:p>
        </p:txBody>
      </p:sp>
      <p:sp>
        <p:nvSpPr>
          <p:cNvPr id="19" name="Text 9"/>
          <p:cNvSpPr txBox="1"/>
          <p:nvPr/>
        </p:nvSpPr>
        <p:spPr>
          <a:xfrm>
            <a:off x="32530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забыть о безопасности
</a:t>
            </a:r>
            <a:endParaRPr lang="en-US" sz="1200" dirty="0"/>
          </a:p>
        </p:txBody>
      </p:sp>
      <p:sp>
        <p:nvSpPr>
          <p:cNvPr id="20" name="Text 10"/>
          <p:cNvSpPr txBox="1"/>
          <p:nvPr/>
        </p:nvSpPr>
        <p:spPr>
          <a:xfrm>
            <a:off x="6061695" y="3780326"/>
            <a:ext cx="2541000" cy="77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 и искреннее пожелание усиливают впечатление от любого подарка. Иногда именно слова благодарности и внимания делают подарок по-настоящему ценным.
</a:t>
            </a:r>
            <a:endParaRPr lang="en-US" sz="900" dirty="0"/>
          </a:p>
        </p:txBody>
      </p:sp>
      <p:sp>
        <p:nvSpPr>
          <p:cNvPr id="21" name="Text 11"/>
          <p:cNvSpPr txBox="1"/>
          <p:nvPr/>
        </p:nvSpPr>
        <p:spPr>
          <a:xfrm>
            <a:off x="6061695" y="3233637"/>
            <a:ext cx="2541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Сказать добрые слова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9500" y="512729"/>
            <a:ext cx="3873000" cy="255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Подарки говорят о нас больше, чем цена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741664" y="3319121"/>
            <a:ext cx="3873000" cy="13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запоминается не стоимостью, а вниманием, заботой и добрыми словами. Когда мы умеем дарить и благодарить по-английски, общение становится теплее, а отношения — крепче.
</a:t>
            </a:r>
            <a:endParaRPr lang="en-US" sz="1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2026-05-30T18:42:27Z</dcterms:created>
  <dcterms:modified xsi:type="dcterms:W3CDTF">2026-05-30T18:42:27Z</dcterms:modified>
</cp:coreProperties>
</file>