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производной к построению графиков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делает форму графика понятной и проверяемой.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связывает саму функцию и ее форму: она показывает, где график меняется и почему.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производная нужна для графика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по производной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и убывание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знаку производной легко определить, на каких промежутках функция возрастает, а на каких убывает. Это первый шаг к пониманию общей формы графика.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Экстремумы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где производная меняет знак, помогают обнаружить локальные максимумы и минимумы. Так находятся вершины и впадины без построения графика наугад.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Изгиб и перегиб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производная уточняет, как изгибается график: выпуклость вверх, выпуклость вниз и возможные перегибы. Благодаря этому эскиз становится намного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точке, где производная равна нулю, касательная становится горизонтальной. Такой момент часто связан с вершиной, впадиной или временной остановкой роста, но сам по себе еще не доказывает экстремум.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как 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касательная показывает мгновенное направление движения функции. Если наклон положителен, линия поднимается; если отрицателен, она спускается. Это наглядно связывает вычисление производной с формой кривой.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смысл производной
</a:t>
            </a:r>
            <a:endParaRPr lang="en-US" sz="19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производной и монотонность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выводов по знаку производной на промежутках.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отсутствует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производная не существует, причина может быть в изломе, острие, вертикальной касательной или разрыве. Такие точки обязательно рассматривают отдельно, а не пропускают.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особенность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Критическая точка важна именно как место возможной смены характера графика. Она помогает сузить поиск, но требует дополнительной проверки по знакам или по графику.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производной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производная обращается в ноль, точка становится кандидатом на экстремум. Но это еще не окончательный вывод: нужно проверить поведение функции по соседним промежуткам.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точки: где искать особенности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максимум и минимум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принимается по изменению знака производной в окрестности критической точки.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качественного построения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порядок, который переводит вычисления в готовый эскиз графика.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знаков f′(x)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где производная положительна, отрицательна или равна нулю, и сделать вывод о поведении функции на каждом промежутке.
</a:t>
            </a:r>
            <a:endParaRPr lang="en-US" sz="1077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знака производной указывает на экстремум, а постоянный знак — на монотонность.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анализа знаков производной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именно столько критических точек помогает сразу разделить ось на интервалы анализа.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точки позволяют проверить рост, спад и возможные экстремумы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анализу производной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наносим экстремумы и интервалы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экстремумов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максимума и минимума ставят только после проверки знака f′(x) по обе стороны от каждой критической точки. Один лишь ноль производной еще не дает права делать вывод об экстремуме.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все найденные критические точки и сравнивают значения производной по интервалам. Затем по смене знака выбирают, где функция идет вверх, а где вниз, и подписывают эти участки на оси.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экстремумов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максимума и минимума ставят только после проверки знака f′(x) по обе стороны от каждой критической точки. Один лишь ноль производной еще не дает права делать вывод об экстремуме.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соединение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анализа интервалов график соединяют плавной линией, не нарушая найденную монотонность. Важнее точность общей формы, чем механическое изображение: рисунок должен подтверждать результаты таблицы 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касательная в экстремуме горизонтальна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Переход через вершину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точке локального максимума график на мгновение перестает подниматься и начинает спускаться. Поэтому наклон касательной равен нулю, а сама касательная получается горизонтальной.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Переход через впадину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локального минимума ситуация обратная: функция сначала убывает, затем возрастает. В момент смены направления производная тоже обращается в ноль, что отражает отсутствие наклона.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по знакам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горизонтальная касательная — лишь признак, а не доказательство экстремума. Чтобы сделать вывод, нужно изучить поведение производной по обе стороны от точки.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как арка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вторая производная отрицательна, наклон касательной уменьшается. Тогда кривая напоминает арку: она выгибается вниз и как будто «провисает» между соседними точками.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как чаша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вторая производная положительна, наклон касательной постепенно увеличивается. На рисунке это выглядит как чаша, которая удерживает точки графика и мягко поднимается вверх после нижней части.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Выпуклость через вторую производную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перегиба: как ее распознать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смены выпуклости по второй производной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анализ второй производной
</a:t>
            </a:r>
            <a:endParaRPr lang="en-US" sz="2100" dirty="0"/>
          </a:p>
        </p:txBody>
      </p:sp>
      <p:sp>
        <p:nvSpPr>
          <p:cNvPr id="10" name="Text 2"/>
          <p:cNvSpPr txBox="1"/>
          <p:nvPr/>
        </p:nvSpPr>
        <p:spPr>
          <a:xfrm>
            <a:off x="3380781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смену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рассматривают знаки f″(x) по соседним промежуткам. Если знак меняется, выпуклость графика действительно меняется, а если нет, точка не является точкой перегиба.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6243625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Уточняем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 эскизе отмечают, где кривая изгибается вверх, а где вниз. Такое уточнение делает рисунок более точным и помогает избежать неверной формы между ключевыми точками.
</a:t>
            </a:r>
            <a:endParaRPr lang="en-US" sz="838" dirty="0"/>
          </a:p>
        </p:txBody>
      </p:sp>
      <p:sp>
        <p:nvSpPr>
          <p:cNvPr id="12" name="Text 4"/>
          <p:cNvSpPr txBox="1"/>
          <p:nvPr/>
        </p:nvSpPr>
        <p:spPr>
          <a:xfrm>
            <a:off x="460925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f″(x)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вычисляют вторую производную и упрощают выражение, чтобы увидеть, где она обращается в ноль или не существует. Эти точки становятся кандидатами на перегиб и требуют отдельной проверки.
</a:t>
            </a:r>
            <a:endParaRPr lang="en-US" sz="8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f′ не существует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54275" y="1468443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Излом или острие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функция имеет излом или острие, производная в этой точке не определена, хотя сам график может быть непрерывным. Такие места обязательно отмечают отдельно и проверяют поведение слева и справа.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4654275" y="2777515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касательная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касательная тоже делает производную несуществующей в обычном смысле. Важно не спутать этот случай с экстремумом: здесь наклон стремится к бесконечности, а не к нулю.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654275" y="4086587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разрыве график не образует единой линии, поэтому анализ нужно начинать с области определения. Если точка выколота или разрывна, производная там не помогает описать форму целиком.
</a:t>
            </a:r>
            <a:endParaRPr lang="en-US" sz="10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32013" y="1162275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1381" y="1162275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обязательно показать на графике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допустимых значений сразу задают, где график вообще может существовать. Без области определения легко нарисовать лишний участок или потерять важный разрыв.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точки и места, где производная не существует, отмечают отдельно. Именно они чаще всего определяют смену направления, появление экстремума или особую геометрию кривой.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Интервалы монотонности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на участках роста и спада показывают общий ход функции без перегрузки вычислениями. По ним сразу видно, где график поднимается, а где опускается.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Выпуклость и перегибы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данные о второй производной, на графике добавляют перегибы и смену выпуклости. Это завершает качественную картину и делает эскиз заметно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схема качественного исследования функции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записи решения помогает не смешивать вычисления с выводами и видеть, как из таблицы знаков рождается итоговый эскиз графика.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фиксировать знаки и опорные точки по порядку, итоговый рисунок получается логичным и легко проверяемым.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оформить решение на листе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Автоматический экстремум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производной показывает только возможную критическую точку. Чтобы назвать ее максимумом или минимумом, нужно проверить знак f′(x) до и после этой точки.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особых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Изломы, вертикальные касательные и разрывы часто пропускают, хотя именно они меняют вид графика. Такие точки требуют отдельного анализа, а не формального обхода.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производных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f′ и f″ отвечают за разные свойства: первый — за возрастание и убывание, второй — за выпуклость. Их нельзя подменять друг другом при выводах.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области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учитывать область определения, можно нарисовать несуществующий участок функции. Перед построением всегда проверяют, где выражение действительно имеет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5675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превращает построение графика в понятный алгоритм: по знаку первой и второй производной можно восстановить направление движения, экстремумы, выпуклость и перегибы, не полагаясь на случайный рисунок.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как результат анализа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2026-07-25T09:32:06Z</dcterms:created>
  <dcterms:modified xsi:type="dcterms:W3CDTF">2026-07-25T09:32:06Z</dcterms:modified>
</cp:coreProperties>
</file>