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сюжет и почему события идут именно так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композицию на уроке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помогает увидеть не просто события, а их смысл и связь. Когда мы понимаем, как построен рассказ, легче следить за героем, замечать конфликт и объяснять, почему сюжет развивается именно так.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2" y="171573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5132" y="1692275"/>
            <a:ext cx="17865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82" y="1692275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экспозицию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читатель узнаёт, кто участвует в истории, как они связаны между собой и что важно о них помнить для понимания дальнейших событий.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сразу задаёт, где и когда происходит действие. Это помогает представить обстановку и понять, в каких условиях будут развиваться события рассказа.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сначала показывается обычная жизнь без резких изменений. Такой старт делает последующий поворот заметнее и подготавливает читателя к главному событию.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завязку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ссора, просьба, находка, известие или неожиданная встреча. Именно завязка запускает конфликт и ведёт рассказ к дальнейшему развитию.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появляется там, где привычный ход событий нарушается. После неё герои уже не могут жить по-старому: возникает вопрос, требующий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рассказ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показывает, как одно событие превращается в цельный сюжет.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развитии действия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завязки события начинают нарастать: появляются новые препятствия, недоразумения и решения, которые заставляют героя действовать и менять своё поведение.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становится заметнее, а напряжение усиливается. Читатель понимает, что исход истории ещё не известен и впереди будет самый важный поворот.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лучше всего раскрываются характеры персонажей: кто-то проявляет смелость, кто-то ошибается, а кто-то начинает понимать свою настоящую цель.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напряжение в рассказе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что сюжет не стоит на месте: он движется от спокойного начала к острому моменту и затем постепенно затихает.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точка приходится на кульминацию, а значит, именно она определяет главный поворот истории.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композиции рассказа для учебного анализа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кульминация так важна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напряжённый момент рассказа, где сталкиваются главные силы сюжета. Здесь особенно ясно, что поставлено на карту для героя и других персонажей.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кульминации происходит решающий выбор, признание, открытие тайны или спор, после которого события уже не могут идти прежним путём.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найти этот момент, легче понять главную мысль произведения: ради чего автор выстроил все предыдущие эпизоды и к чему они вели.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рассказа и их признаки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устроена композиция и какую роль выполняет каждая часть сюжета.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работают вместе: каждая следующая опирается на предыдущую и помогает раскрыть смысл истории.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композиции рассказа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завершаются развязка и финал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получает объяснение или разрешение: герой узнаёт ответ, принимает решение или видит последствия своего поступка.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концу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главного события действие становится спокойнее, но читатель ещё замечает, что произошло с героями и как изменилась ситуация.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закрывается, оставляя последнее чувство: радость, грусть, удивление или вопрос. Хороший финал делает рассказ цельным и запоминающимся.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конфликта в рассказе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конфликт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возникает, когда герой сталкивается с другими людьми, природой или трудной ситуацией. Именно такое столкновение двигает действие вперёд и делает события напряжёнными.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происходит внутри самого героя: человек сомневается, боится, выбирает и меняется. Такой конфликт часто не заметен сразу, но именно он помогает понять характер глубже.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конфликта в рассказе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текст может сочетать несколько конфликтов сразу, поэтому важно смотреть не только на событие, но и на причины столкновения.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рассказе доминирует один вид конфликта, а остальные усиливают его и делают сюжет объёмнее.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«Композиция рассказа»; данные для наглядной классификации.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событию: как строится рассказ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узнаёт, как живут герои и что в их мире кажется обычным. Это создаёт основу для дальнейших изменений.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677975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происходит событие, которое нарушает спокойствие. Именно оно заставляет героя действовать и менять привычный ход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3012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появляются новые шаги, препятствия и решения. Каждый эпизод делает проблему яснее и приближает историю к решающему моменту.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228025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 итог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конфликт получает ответ, а события приходят к завершению. Читатель видит, к чему привела вся цепочка поступков.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событие превращается в сюжет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причинно-следственную связь между эпизодами рассказа: каждый следующий шаг возникает из предыдущего.
</a:t>
            </a:r>
            <a:endParaRPr lang="en-US" sz="1085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92" y="219009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992" y="2202924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867" y="2202924"/>
            <a:ext cx="239100" cy="2125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рассказе нужен повтор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соединить начало и конец истории. Читатель быстрее замечает важные слова, ситуации или детали и легче понимает, как устроен текст.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главной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образ, фраза или действие повторяются, они становятся особенно заметными. Так автор подчёркивает то, что считает самым важным для смысла рассказа.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Памятность и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текст ритмичнее и ярче. Он часто встречается в сказках и детских рассказах, потому что помогает запомнить сюжет и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образных средств в композиции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пейзаж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показывает, как выглядит герой, а пейзаж помогает почувствовать время, место и настроение сцены. Вместе они сразу задают читателю нужный тон рассказа.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точная деталь делает эпизод живым и запоминающимся. Сломанный карандаш, мокрые ботинки или тишина в классе могут рассказать о герое не меньше длинного описания.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132997"/>
            <a:ext cx="3170700" cy="10771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 разных жанрах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жанра свои композиционные приёмы, поэтому структура текста зависит от того, что именно хочет показать автор.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меняется вместе с жанром: где-то важны повтор и ритм, а где-то — скорость событий и неожиданный финал.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литературных жанров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короткого рассказа по объёму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не перегружен лишними эпизодами: автор быстро вводит в ситуацию и сразу переходит к главному событию.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 текста уходит на развитие действия, потому что именно там раскрывается конфликт и характер героя.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анализа композиции короткого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начало, где читатель знакомится с героями и обстановкой. Если такое введение есть, текст сразу становится понятнее и легче для пересказа.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главное событие, после которого всё меняется. Именно оно помогает увидеть завязку и понять, что является центром рассказа.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есть ли в тексте лишние эпизоды. Если каждый фрагмент связан с другим и двигает действие вперёд, композиция работает точно.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 конец: он должен завершать конфликт и оставлять понятное впечатление. Удачный финал связывает историю в единое целое.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композицию текста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помогает увидеть смысл рассказа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делает рассказ понятным и цельным: она связывает события, помогает следить за героем и показывает, почему история развивается именно так. Без неё трудно увидеть главный смысл.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2026-05-18T18:58:31Z</dcterms:created>
  <dcterms:modified xsi:type="dcterms:W3CDTF">2026-05-18T18:58:31Z</dcterms:modified>
</cp:coreProperties>
</file>