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революция XVII века: основные направления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этап в развитии российской культуры после Смутного времени.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начало перемен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Смутного времени и воцарения Романовых Россия стабилизируется. Начинают распространяться образование и печать, укрепляются культурные и религиозные инициативы.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Смутного времени на культуру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вызвала глубокий кризис в государственных и церковных институтах, что отразилось на уровне культуры и жизни общества в целом.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на нестабильность стали обновления в образовании, искусстве и литературе, отражающие новые потребности и настроения народа.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стимулировал национальное самосознание и дал старт культурным преобразованиям, подготовившим почву для будущих реформ.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Книжность и развитие печати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XVII века усиливается рукописная книжность, служащая средством передачи знаний и религиозных текстов.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типографии в 1564 году обеспечило массовое распространение печатных изданий среди населения.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жанры книг — летописи, духовные сочинения и учебники для начинающих грамотность.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доступности книг положительно сказался на уровне грамотности и культурном развитии городского населения.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жанры XVII века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первой русской газеты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1621 году выходит «Вести-Куранты» — первый отечественный новостной источник, информирующий о событиях внутри страны и за границей.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сатирической и религиозной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 века включает сатирические произведения и религиозные полемики, отражающие социальные и духовные конфликты эпохи.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житий и исторических хроник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многочисленные жития святых и исторические хроники, которые сохраняют и отражают культурную память народа.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новые школы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монастырях и церквях открываются школы с программами по арифметике, грамматике и иностранным языкам, что расширяет круг знаний обучающихся.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1687 году создаётся Славяно-греко-латинская академия — первое высшее учебное заведение России, дающее систематическое образование и способствующее развитию науки.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4531" y="2167838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преобразование и переводные труды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перевода научной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с латинского, польского и немецкого расширяют доступ к знаниям в медицине, астрономии и истории, стимулируя развитие светской науки.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медицинских трактатов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1672 году вышел первый медицинский справочник «Аптека...», который стимулировал развитие медицине как науки в России.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интереса к естественным наукам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появляется стремление к пониманию природы и науки, что постепенно формирует научный подход и метод.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церкви и духовная культура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патриарха Никона (1652–1667) изменили церковные обряды и упростили богослужебные книги с целью унификации церковной практики.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традиций вызвало раскол — появилось старообрядчество, что привело к религиозным спорам и отражению этих конфликтов в культуре.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населения XVII века: динамика и различия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XVII века грамотность значительно выше в городах, что связано с доступом к школам и книгам.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среди духовенства и купечества значительно превышала средний уровень, способствуя культурному развитию.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данные 1600–1700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распространение грамотности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 века в Москве основана первая частная библиотека, ставшая доступной для ограниченного круга лиц.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и придворные библиотеки расширяют фонды за счёт светской литературы и зарубежных переводов.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интерес к книгам стимулирует увеличение выпуска как рукописных, так и печатных изданий.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работа библиотек способствует распространению грамотности среди дворянства и священнослужителей.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XVII века: соединение традиций и новаторства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узорочье — уникальный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объединял русские традиционные формы с декоративным изобилием, характерным для европейского барокко. Орнаменты, изразцы и сложные детали придавали зданиям выразительный облик и подчеркивали статус владельца.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Покрова в Филях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в 1690-х годах, этот храм сочетается с шатровыми крышами и цветной изразцовой облицовкой. Он служит примером яркого декоративного узорочья и сохраняет черты традиционного русского зодчества.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Троицы в Никитниках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Возведённая в конце XVII века, церковь демонстрирует оригинальную планировку и украшения фасадов. Использование разноцветных изразцов и сложных форм свидетельствует о влиянии западных художественных направлений.
</a:t>
            </a:r>
            <a:endParaRPr lang="en-US" sz="8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и живопись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XVII века развивается, появляются портреты и светские сцены, отражающие повседневную жизнь. Художники уделяют внимание деталям и эмоциональному отображению образов.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мастера, такие как Симон Ушаков и Гурий Никитин, вводят новые стилистические приемы, усиливая реализм и индивидуальность персонажей в своих работах.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XVII века: формирование новых жанров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театральных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Интермедии и школьные драмы становятся популярными, расширяя рамки народного театра. Эти жанры объединяют развлекательные и образовательные элементы.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Европы и придворный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1672 году создан первый придворный театр при Алексее Михайловиче. В постановках появились маски, декорации, музыка и танцы, вдохновлённые европейскими традициями.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проявления народной культуры и фольклора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и Коляда — важные обрядовые действа, отмечавшиеся яркими народными гуляньями. Они объединяли людей, укрепляя традиционные ценности и связи в общине.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Скоморошество и народные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— это уличные артисты, которые рассказывали сказки и пели песни, сохраняя устные традиции и развлекая публику во время праздников и ярмарок.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загадки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пословицы передавали жизненную мудрость, а загадки развивали мышление. Эти жанры фольклора становились основой для воспитания и поддержки культурной самобытности.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450" y="392944"/>
            <a:ext cx="4396200" cy="4357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3215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Европы на русскую культуру
</a:t>
            </a:r>
            <a:endParaRPr lang="en-US" sz="16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Иностранные специалисты привозили новые знания и ремёсла, что способствовало модернизации и развитию. Немецкая слобода в Москве стала центром культурного обмена и новаторства.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Западные модные тенденции проявлялись в одежде, архитектуре и музыке, изменяя устоявшиеся обычаи и создавая уникальные слияния русского и европейского стилей.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инновации и традиции XVII века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музыкальных инструментов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Домра, балалайка и бандура приобрели популярность, служа инструментами для народной и светской музыки. Их звучание стало характерной частью культурного наследия России того времени.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нотной записи и ансамбли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система нотной записи, что облегчало сохранение и передачу музыки. Формировались первые профессиональные музыкальные коллективы, исполнявшие произведения на светских и церковных торжествах.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культура XVII века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участвовали в духовной жизни через женские монастыри, где развивали просветительскую и благотворительную деятельность. Это укрепляло их влияние в религиозной сфере.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домашнем кругу женщины обучали детей и поддерживали ремёсла, такие как рукоделие, что являлось важной частью культурного воспитания и сохранения традиций.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события и их культурное влияние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 — Начало династии Романовых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новой власти после Смутного времени создало условия для стабилизации и культурных преобразований в России.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1652–1667 — Реформы патриарха Никона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церковных обрядах вызвали раскол, стимулируя глубокие религиозные и культурные дебаты.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1682 — Восстание стрельцов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отразилось на политической нестабильности и культурном климате, повлияв на художественные и литературные настроения.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 века — подготовка к эпохе Петра I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обновление последнего десятилетия XVII века заложило основы для масштабных реформ и европеизации в XVIII веке.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культуры XVII века в наши дни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 и музеи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Вознесения в Коломенском сохранил уникальное узорочье и является объектом Всемирного наследия ЮНЕСКО. Музеи Москвы хранят богатые коллекции артефактов эпохи.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кино о XVII веке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фильмы, такие как «1612» и «Царь», раскрывают важные исторические темы. Изучение эпохи продолжается в школах и культурных мероприятиях, привлекая молодёжь.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XVII века: мост в будущее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преобразования XVII века заложили основы современной российской культуры, сочетая национальные традиции с заимствованиями. Этот период стал опорой для последующих реформ и развития 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2026-05-10T16:46:49Z</dcterms:created>
  <dcterms:modified xsi:type="dcterms:W3CDTF">2026-05-10T16:46:49Z</dcterms:modified>
</cp:coreProperties>
</file>