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живая частица открывает большой мир жизни.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клетку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помогает понять, из чего состоят живые организмы и как они растут. Когда-то Роберт Гук впервые увидел её под микроскопом, и с этого началось большое открытие для науки.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клетка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 незаметная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настолько мала, что увидеть её невооружённым глазом почти невозможно. Поэтому для знакомства с ней нужен микроскоп, который увеличивает изображение.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клетку окружает оболочка. Она сохраняет форму клетки и помогает отделять её от окружающего мира, словно тонкая, но прочная стенка.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есть содержимое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находится особое вещество, в котором размещаются её важные части. Благодаря этому клетка не пустая, а очень «занятая» жизнью.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есть ядро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клетках есть ядро. Оно хранит важные сведения и помогает клетке работать правильно, как маленький центр управления.
</a:t>
            </a:r>
            <a:endParaRPr lang="en-US" sz="10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защищает клетку и отделяет её внутреннюю часть от внешнего мира. Она помогает клетке сохранять форму и пропускает не всё подряд.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клетку изнутри. В ней расположены другие части клетки, а сама она помогает им находиться на своих местах и работать вместе.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управляет жизнью клетки и хранит важные сведения. Оно похоже на главный пульт, который подсказывает клетке, что и когда делать.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клетки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клетки — два образа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похожа на маленькую мастерскую, где есть прочная стенка и зелёные хлоропласты. Именно хлоропласты помогают растению создавать пищу на свету. Поэтому листья так любят солнечные дни и не жалуются на работу.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растения есть свой «зелёный мастер»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устроена иначе: у неё нет клеточной стенки и хлоропластов. Зато у неё тоже есть оболочка, цитоплазма и ядро. Она помогает животному расти, двигаться и жить каждый день.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без стенки и хлоропластов
</a:t>
            </a:r>
            <a:endParaRPr lang="en-US" sz="13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клетки помогают организму расти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Клеток становится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растёт, когда клетки увеличиваются в размере и появляются новые. Чем старше становится ребёнок, тем больше клеток образует его тело.
</a:t>
            </a:r>
            <a:endParaRPr lang="en-US" sz="1195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клетки заменяются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со временем стареют и отмирают. На их месте возникают новые, поэтому тело может продолжать жить, обновляться и не «лениться».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постоянно обновляется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обновляются клетки кожи, волос и ногтей. Именно поэтому кожа заживает, волосы растут, а ногти всё время нуждаются в подравнивании.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по всему телу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появляются не только снаружи, но и внутри организма. Благодаря этому растут кости, мышцы и другие части тела, а человек становится сильнее.
</a:t>
            </a:r>
            <a:endParaRPr lang="en-US" sz="11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новая клетка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клетка растёт и делится, чтобы организм мог расти и восстанавливаться.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650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8087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531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клетки питаются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клеткам каждый день. Она помогает переносить полезные вещества и поддерживать работу клеток, чтобы организм не чувствовал себя вялым и уставшим.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пищи клетки получают сахар и другие полезные вещества. Из них они берут энергию для роста, движения и работы всех органов.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клетка получает достаточно воды и еды, она может выполнять свою работу без перебоев. Если питание слабое, клеткам труднее справляться с задачами.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 разных частях тела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 разносят по телу кислород, который нужен для жизни. Они работают как маленькие помощники доставки и не любят опаздывать.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мышц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мышц помогают нам бегать, прыгать, поднимать предметы и просто двигаться. Без них даже обычный шаг превратился бы в сложное дело.
</a:t>
            </a:r>
            <a:endParaRPr lang="en-US" sz="930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 образуют защитный покров тела. Они оберегают нас от грязи, холода и мелких повреждений, словно надёжная одежда, которую не надо снимать.
</a:t>
            </a:r>
            <a:endParaRPr lang="en-US" sz="888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 — разная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бывают круглыми, вытянутыми, плоскими и даже очень необычными. Такая разная форма помогает каждой клетке выполнять именно своё важное дело.
</a:t>
            </a:r>
            <a:endParaRPr lang="en-US" sz="8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клетка защищает организм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выбирает, что впускать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не пропускает в клетку всё подряд. Она помогает сохранять нужные вещества внутри и защищает клетку от лишнего и вредного.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создаёт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 образуют прочный защитный слой тела. Он помогает удерживать влагу внутри и не даёт грязи и холодному воздуху легко проникать.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борется с микробами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 и иммунной системы находят и уничтожают микробы. Благодаря им организм не сдаётся без боя и умеет защищаться.
</a:t>
            </a:r>
            <a:endParaRPr lang="en-US" sz="114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клетки действуют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работают дружно, организм лучше защищён. Маленькие клетки объединяются, чтобы человек оставался здоровым, бодрым и готовым к новым открытиям.
</a:t>
            </a:r>
            <a:endParaRPr lang="en-US" sz="10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клетка получает вред, она хуже выполняет свою работу. Организм сразу замечает проблему и начинает защищать пострадавшее место.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новых клеток становится достаточно, ткань снова работает как нужно. Если клетки повреждаются сильно или часто, человек может заболеть.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старой или сломанной клетки появляются новые. Так ткани постепенно обновляются и помогают ранке заживать.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клетка восстанавливается после повреждения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и рост растения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добывают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корня помогают растению всасывать воду и растворённые вещества из почвы. Без этого растениям было бы трудно расти и оставаться крепкими.
</a:t>
            </a:r>
            <a:endParaRPr lang="en-US" sz="1180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поднимает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стебля поддерживают растение и проводят воду к листьям. Благодаря им росток тянется к свету и удерживает листья и побеги.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готовят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листьев есть зелёные хлоропласты. Они помогают растению создавать пищу на свету, чтобы оно могло расти, цвести и образовывать новые части.
</a:t>
            </a:r>
            <a:endParaRPr lang="en-US" sz="1112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побеги появляются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делятся, растение становится выше, выпускает новые листья и побеги. Так оно постепенно превращается из маленького ростка в большое растение.
</a:t>
            </a:r>
            <a:endParaRPr lang="en-US" sz="10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 живые организмы состоят из клеток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умеет жить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получает вещества, использует их для работы и может делиться. Именно поэтому она подходит для построения живых организмов, а не просто украшает их.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предметы не растут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стул или игрушка не питаются, не делятся и не обновляются сами. Они остаются такими же, пока их не изменит человек.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создают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клеток строятся растения, животные и человек. Без них не было бы роста, развития и восстановления, поэтому клетку называют главным строительным кирпичиком жизни.
</a:t>
            </a:r>
            <a:endParaRPr lang="en-US" sz="10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клетки к организму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маленькие клетки объединяются в более крупные живые структуры.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клеток работают в теле человека каждый день.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огромное число помогает телу расти, двигаться, думать и восстанавливаться после повреждений. Каждая клетка выполняет свою маленькую, но очень важную работу.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увидели клетку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показал учёным форму клеток, их оболочку и внутренние части. Благодаря этому прибору стало ясно, как растения и животные устроены изнутри. Без увеличения клеточный мир оставался бы слишком маленьким, чтобы его рассмотреть обычным взглядом.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невидимый мир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рассмотрел тонкий срез пробки и заметил множество маленьких ячеек. Они напомнили ему комнаты в монастыре, и так появилось слово «клетка». Это открытие помогло людям понять, что живой мир устроен гораздо сложнее, чем кажется на первый взгляд.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под микроскопом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5984" y="1844204"/>
            <a:ext cx="184181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819" y="1844204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7091" y="1844204"/>
            <a:ext cx="217669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клеткам быть здоровыми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клеткам, чтобы они могли работать без перебоев. Она помогает переносить вещества и поддерживать порядок внутри организма.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каши и другие полезные продукты дают клеткам питание и энергию. Без них клеткам трудно расти и справляться со своими задачами.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спит, организм восстанавливается, а клетки получают время на отдых. После сна тело становится бодрее, а работа клеток — лучше.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и прогулки помогают телу тренироваться. Клетки получают больше кислорода и лучше работают, поэтому человек чувствует себя сильнее.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 здоровье человека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получают полезную пищу, организм лучше растёт и крепнет. Еда даёт им вещества, из которых строятся новые части тела и запасается энергия.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Клеткам нужна чистая вода, чтобы переносить полезные вещества и поддерживать нужные процессы. Если воды мало, организм быстрее устаёт и работает хуже.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помогают клеткам получать больше кислорода и лучше обмениваться веществами. Движение полезно не только мышцам, но и всему организму.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аккуратный режим дня и достаточный сон защищают клетки от вреда. Такие простые привычки помогают телу оставаться бодрым и здоровым.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у растения, и у животного, и у человека есть клетки. Это главный признак, который показывает, что все они относятся к живой природе.
</a:t>
            </a:r>
            <a:endParaRPr lang="en-US" sz="993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умеют питаться, расти, делиться и выполнять свою работу. Пусть они выглядят по-разному, но основа их жизни остаётся общей.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 родные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бывают тонкими, круглыми, длинными или похожими на звёздочки. Но все они служат одной цели — помогают организму жить и развиваться.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клетки объединяют всё живое на Земле. Благодаря им растения, животные и человек устроены по общим законам жизни.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всё живое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начало всего живого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маленькая, но очень важная часть любого организма. Она помогает расти, обновляться и жить. Чем лучше клетки питаются и защищаются, тем крепче весь организм.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2026-05-26T11:04:40Z</dcterms:created>
  <dcterms:modified xsi:type="dcterms:W3CDTF">2026-05-26T11:04:40Z</dcterms:modified>
</cp:coreProperties>
</file>