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прилагательные делают речь точной и выразительной.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как часть речи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смысл существительных, помогают описывать предметы точнее и учат видеть связь слов в предложении.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прилагательные важны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цвет предмета и помогают сразу представить его внешний вид: красный, синий, белый. Такие слова делают описание наглядным и понятным.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указать величину или очертания предмета: большой, маленький, круглый, узкий. Это позволяет выделить нужную деталь среди других.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сообщать, из чего сделан предмет: деревянный, стеклянный, железный. Благодаря этому мы точнее понимаем, о каком предмете идёт речь.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оценку и свойства предмета: добрый, умный, тихий, смелый. Они помогают показать не только предмет, но и его особенности.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указывать, кому принадлежит предмет: мамин, заячий, учительский. В этом случае слово связывает признак с определённым лицом или существом.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прилагательным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и примеру легко определить, что слово является прилагательным.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найти прилагательное и понять, какой признак оно называет.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связано с существительным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 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подстраивается под существительное: меняет форму по роду, числу и падежу. Поэтому говорят зелёный лист, зелёная трава, зелёное поле.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делает словосочетание грамматически правильным и помогает точно передать признак. Один и тот же оттенок или свойство звучит по-разному в разных формах.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прилагательное по падежам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зависит от формы существительного, с которым оно связано.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 грамматическую роль слова в предложении и помогает соединить слова правильно.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 падеж прилагательных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прилагательного зависит от падежа существительного. Если существительное стоит в предложении в определённой форме, прилагательное принимает такую же форму, чтобы словосочетание было грамматически точным.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различается: высокие деревья, высокие дома, высокие горы. Прилагательное сохраняет общее значение признака, но меняет окончание по числу и падежу.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прилагательные согласуются с существительными по роду: высокий стол, высокая школа, высокое окно. Форма слова сразу подсказывает, к какому существительному оно относится.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родам, числам и падежам — важный признак этой части речи. По нему можно отличить прилагательное от слов, которые не согласуются с существительным.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краткая форма прилагательных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выступает в роли сказуемого: сад красив, ответ умен, задание готово. Она помогает сообщить признак как результат или состояние.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есть не у всех прилагательных, а в единственном числе изменяется по родам. Во множественном числе она сохраняет форму, что важно учитывать при разборе.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стоит перед существительным и уточняет его признак: красивый сад, умный ответ, готовое задание. Она привычна в описаниях и определениях.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имя прилагательное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можно определить прилагательное в тексте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имён прилагательных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указывают на материал, время, место или назначение предмета: железный, зимний, школьный. Они обычно не образуют степеней сравнения и краткой формы.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может быть выражен сильнее или слабее: добрый, высокий, яркий. У них часто бывают степени сравнения и краткая форма.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обозначают принадлежность: мамин, лисий, учительский. Они отвечают на вопрос чей? и показывают, кому или чему принадлежит предмет.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разрядов прилагательных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основные разряды прилагательных по значению и примерам.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понять, что именно обозначает слово и какие формы у него возможны.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помогает сопоставить предметы, а превосходная выделяет один предмет среди других.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есть только у качественных прилагательных и показывают изменение признака по силе.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прилагательных в предложении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стоит при существительном и уточняет его признак. В этом случае оно является определением и помогает точнее представить предмет в предложении.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качественного прилагательного может входить в состав сказуемого. Так признак становится главным сообщением о предмете, а не только его описанием.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высказывание яснее, потому что показывают не просто предмет, а его конкретное качество, состояние или внешний вид в нужном контексте.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 медленно светлело над тихим двором, а влажная трава блестела после дождя. На дорожке стояли ранние ученики, ещё сонные и молчаливые. Несколько точных прилагательных сразу создают настроение и помогают увидеть обычное утро как живую картину.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внимательного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ученик смотрит на доску спокойно и сосредоточенно. Его аккуратный вид, ясный взгляд и собранная поза помогают представить характер без длинного объяснения. Прилагательные в портрете делают образ не только внешним, но и внутренне выразительным.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пейзаж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наполняется свежим запахом, а узкая тропинка теряется среди мокрых деревьев. Зелёные ветви, тёплый свет и прозрачный воздух создают ощущение покоя. Прилагательные помогают передать и картину, и её настроение.
</a:t>
            </a:r>
            <a:endParaRPr lang="en-US" sz="1085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описании природы и человека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бывают прилагательные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описать сразу несколькими признаками, если этого требует смысл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охватывают разные стороны предметов и помогают выбирать точное слово для описания.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прилагательных: частые трудности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окончаниях часто смешивают буквы е, и, о. Выбор зависит от формы слова, поэтому важно определить род, число и падеж прилагательного.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прилагательных нужно проверять по вопросу и по существительному, с которым слово связано: в синем небе, о весёлом празднике.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содержат непроизносимые согласные. Чтобы не ошибиться, полезно подбирать проверочное слово и вспоминать знакомые примеры из словаря.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написанию окончаний в разных разрядах прилагательных. Внимание к форме слова помогает избежать типичных ошибок в тетради.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имени прилагательного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 школьной грамматике русского языка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речи школьника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прилагательные уменьшают повторы. Вместо однообразного перечисления можно каждый раз выбирать новое слово, которое лучше передаёт нужный признак.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можно описать по-разному, если нужно выделить цвет, размер, характер или назначение. Благодаря этому высказывание становится богаче и выразительнее.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прилагательные помогают точнее понимать термины и явления: древние города, сильное течение, важное правило. Они делают информацию конкретной и понятной.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слов как прилагательных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вопросу, разряду и форме определить имя прилагательное в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вопрос, значение и форму слова, можно безошибочно определить прилагательное.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 имени прилагательном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предмета, согласуется с существительным и помогает речи быть точной, яркой и выразительной. Умение узнавать его облегчает разбор текста и грамотное письмо.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2026-05-22T06:41:30Z</dcterms:created>
  <dcterms:modified xsi:type="dcterms:W3CDTF">2026-05-22T06:41:30Z</dcterms:modified>
</cp:coreProperties>
</file>