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писатель, который показал Россию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русской прозы о людях, природе и переменах.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Тургенева: время реформ и споров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эпоху, когда Россия искала новый путь. Споры о крепостном праве, судьбе дворянства и будущем страны вошли в его книги и помогли ему увидеть общество особенно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 родился 28 октября 1818 года в Орле. Ранние годы он провёл в родовом имении Спасское-Лутовиново, среди природы и помещичьего быта.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мать, Варвара Петровна, была строгой и властной помещицей. Суровая атмосфера дома позже отразилась в образах зависимости, жестокости и бесправия в произведениях писателя.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Тургенева служил в кавалерии и принадлежал к дворянскому кругу. Так будущий писатель с детства видел сразу два мира: жизнь усадьбы и мир военной службы.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— место, вошедшее в книги Тургенева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источник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Спасском-Лутовинове Тургенев внимательно наблюдал за жизнью людей, природой и усадебным укладом. Эти впечатления стали основой многих ярких сцен его прозы.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быт в памяти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гулял, охотился, читал и записывал увиденное. Поэтому в его книгах так точно переданы аллеи, пруды, парк и повседневная жизнь русской усадьбы.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34504"/>
            <a:ext cx="375729" cy="30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99" y="1696931"/>
            <a:ext cx="328763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410904"/>
            <a:ext cx="375729" cy="30058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языки и первые литературные опыты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учился в Московском, Петербургском и Берлинском университетах, где получил широкое образование и познакомился с разными научными и культурными традициями.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свободно читал по-французски и по-немецки, поэтому легко знакомился с европейской литературой, философией и новыми идеями своего времени.
</a:t>
            </a:r>
            <a:endParaRPr lang="en-US" sz="121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Тургенева помогла ему соединить русскую тему с европейским взглядом на человека, общество и внутреннюю жизнь героя.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ранние стихи и драматические опыты были ещё ученическими, но уже показывали интерес к чувствам, настроениям и точности наблюдения.
</a:t>
            </a:r>
            <a:endParaRPr lang="en-US" sz="1282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Тургенев стремился не просто рассказывать историю, а раскрывать характер человека через детали, поступки и переживания.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и их 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каждое крупное произведение писателя связано с важной общественной темой.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Тургенева; даты публикации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обращался к главным вопросам своей эпохи: от крепостного права до конфликта взглядов и личного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книга, которая изменила взгляд на крестьян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1847 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начинает публиковать первые очерки цикла. Он внимательно прислушивается к народной речи и старается показать крестьян как живых людей, а не как безликую массу.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1847–1852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постепенно складывается в цельную книгу. В ней особенно заметны точные описания природы, наблюдательность и сочувствие к человеческому достоинству.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 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книги она вызывает широкий отклик и усиливает общественный спор о крепостном праве. Для многих читателей крестьянский мир предстает по-новому.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Тургенева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писателя личные чувства героя переплетаются с жизнью общества и историческими переменами.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обзор произведений И. С. Тургенева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сильнее всего звучат природа и общественные конфликты; именно через них раскрываются характеры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Тургенева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называют лиричным и психологически точным. Тургенев умел показывать чувства человека через небольшую деталь, не объясняя всё прямо и не перегружая текст.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ясно и сдержанно, избегая громких слов и чрезмерной резкости. Благодаря этому его проза звучит спокойно, но очень выразительно и легко запоминается.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точно передавал пейзажи и настроение героя. Свет, звуки, движение деревьев и короткие паузы в разговоре у него помогают понять внутреннее состояние персонажа.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у Тургенева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историческая эпоха и личные переживания героя соединяются в его романах.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— самый известный герой Тургенева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из романа «Отцы и дети» отвергает старые авторитеты и привычные правила. Он уверен в себе, спорит резко и кажется человеком нового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внешней твёрдостью скрывается уязвимость. Базаров умеет чувствовать дружбу, любовь и страх смерти, поэтому образ героя оказывается сложнее, чем его взгляды.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внешней твёрдостью скрывается уязвимость. Базаров умеет чувствовать дружбу, любовь и страх смерти, поэтому образ героя оказывается сложнее, чем его взгляды.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Тургенева по типам характера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особенно внимательно показывал, как характер человека зависит от воспитания, среды и времени, в котором он живёт.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И. С. Тургенева: «Рудин», «Дворянское гнездо», «Отцы и дети», «Ася», «Первая любовь».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Тургенева заметны «лишний человек» и дворянская девушка: его больше всего интересуют внутренняя жизнь и выбор героя.
</a:t>
            </a:r>
            <a:endParaRPr lang="en-US" sz="11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77915"/>
            <a:ext cx="469800" cy="41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тургеневской прозе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Тургенева проверяет человека на искренность. Герои часто понимают, что сильное чувство требует смелости, честности и готовности принять последствия своего выбора.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утрата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и романах любовь нередко начинается как светлое чувство, но заканчивается разлукой. Поэтому она звучит особенно трогательно и оставляет ощущение незавершённости.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любовь писатель показывает, кто его герой на самом деле. В минуты признания, сомнения или отказа видны гордость, слабость, доброта и способность к состраданию.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истории у Тургенева никогда не существуют отдельно от реальности. Они тесно связаны с бытом, общественными правилами и тем, как человек понимает своё место в 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европейская известность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среда расширила кругозор Тургенева, но главной темой его книг оставалась Россия и её люди.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был хорошо известен не только в России, но и в крупных культурных центрах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И. С. Тургеневе и его литературных связях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его современники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общался с критиком В. Г. Белинским и поэтом Н. А. Некрасовым, которые ценили его талант и внимательно следили за новыми произведениями писателя.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Л. Н. Толстым и Ф. М. Достоевским его связывали не только литературные интересы, но и сложные споры о том, какой должна быть русская жизнь.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и другие писатели уважали Тургенева за культуру речи, мягкость стиля и умение точно передавать настроение человека и природы.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горячие обсуждения вызвал роман «Отцы и дети»: образ Базарова заставил современников спорить о новых идеях, старых ценностях и будущем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во Франции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Буживале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1870-х годов Тургенев жил в Буживале под Парижем. Там он продолжал работать, принимать гостей и следить за событиями в русской литературе. 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Россией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родины писатель оставался с ней связан. Он переписывался с друзьями, думал о России и был похоронен в Петербурге на Волковом кладбище.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Тургенева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Тургенева помогали ему видеть Россию со стороны и сравнивать её с европейской культурой.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 С. Тургенева: Орёл, Спасское-Лутовиново, Москва, Петербург, Берлин, Париж, Буживаль.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жизни писателя показывает соединение русских корней и европейского опыта, которое сильно повлияло на его творчество.
</a:t>
            </a:r>
            <a:endParaRPr lang="en-US" sz="11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важен сегодня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понять, как жила Россия XIX века, и показывают, почему споры о свободе, долге и справедливости были тогда такими острыми.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внимательно пишет о чувствах людей разного возраста, поэтому его герои понятны и школьникам, и взрослым, которые узнают в них знакомые переживания.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писателя учат замечать достоинство человека, уважать чужой выбор и задумываться о последствиях поступков — а это важно в любое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писателе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был очень высоким человеком, и современники легко узнавали его в толпе. Внешность писателя часто запоминалась не меньше, чем его книги.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отлично владел французским и немецким языками, много читал по-европейски и хорошо знал литературную культуру разных стран.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Живя за границей, Тургенев почти всегда возвращался в своих произведениях к России. Его особенно привлекали природа, крестьянская жизнь и дворянские усадьбы.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прославился как мастер тонкой психологии и красивого пейзажа. У него природа часто помогает понять настроение героя и делает текст особенно 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писатель, который связал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показал Россию в момент больших перемен: старые усадьбы, крепостное прошлое и новые идеи. Его правдивые, тонкие и красивые книги остаются важными и сегодня.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2026-05-22T17:47:06Z</dcterms:created>
  <dcterms:modified xsi:type="dcterms:W3CDTF">2026-05-22T17:47:06Z</dcterms:modified>
</cp:coreProperties>
</file>