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Мишель Монтень и «Опыты»: книга о человеке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Размышления о человеке, сомнении и опыте, близкие и сегодня.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Мишель де Монтень жил в эпоху религиозных войн и писал о том, что волнует каждого: как мыслить, сомневаться, выбирать и понимать себя. Его «Опыты» стали одной из главных книг о человеке в европейской литературе.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Монтень и его книга о внутреннем мире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«Опыты»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обычный рассказ с героями и сюжетом, а множество коротких размышлений о дружбе, страхе, смерти, воспитании, привычках и достоинстве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Монтень соединяет личные наблюдения, примеры из истории и античной культуры, поэтому каждая глава похожа на разговор о жизни и её трудных вопросах.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учит не заучивать готовые ответы, а внимательно смотреть на себя и окружающих, чтобы понимать мир разумно и без поспешных выводов.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библиотека для размышлений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Монтень работал в башне своего родового поместья, окружённый книгами и рукописями. Здесь он мог читать, возвращаться к своим записям и спокойно обдумывать наблюдения о людях и жизни.
</a:t>
            </a:r>
            <a:endParaRPr lang="en-US" sz="1261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думали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башни были надписи, а рядом — письменный стол и книги. Такая обстановка помогала Монтеню не спешить с выводами, а превращать повседневные впечатления в глубокие размышления.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Башня, где рождались «Опыты»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1580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 этого издания началась история книги, которую Монтень затем дополнял новыми мыслями и наблюдениями.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первого издания «Опытов».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издание «Опытов» Мишеля де Монтеня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построена как разговор о самых обычных и самых важных сторонах человеческой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внимание Монтень уделяет человеку, а затем — вопросам жизни, смерти и нравственного выбора.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тематике фрагментов «Опытов», представленных в школьном обзоре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«Опытах»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211935"/>
            <a:ext cx="368100" cy="294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8650" y="3167775"/>
            <a:ext cx="334950" cy="38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Скептицизм Монтеня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вместо уверенности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Монтень не торопится принимать готовые ответы. Он напоминает, что честный мыслитель сначала спрашивает себя, насколько надёжен его вывод, и только потом делает заключение.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 суждениях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Монтень не любит категоричность. Он считает, что мир сложнее простых правил, а значит, человеку нужно уметь сомневаться и не спешить судить других.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«Что я знаю?»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мысль стала символом его позиции. Она не означает отказ от знаний, а учит скромности, внимательности и уважению к сложности человеческого опыта.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впечатлений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сравнивает наблюдения с примерами из жизни и истории. Так он показывает, что первое впечатление не всегда верно и требует вдумчивой проверки.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9144" y="2477750"/>
            <a:ext cx="237881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Монтеня сочетает философские мысли с живой интонацией и личным опытом.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помогает понять сложные идеи без сухости: философия у Монтеня звучит просто, лично и убедительно.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особенности текста Монтеня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стиля «Опытов»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Монтень показывает человека не идеальным, а живым и противоречивым: он может быть разумным и слабым, смелым и испуганным, уверенным и ошибающимся.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именно в этом человек ценен для автора. Он способен замечать свои недостатки, учиться на опыте и постепенно становиться мудрее, если не боится честного взгляда на себя.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 в «Опытах'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мысль у Монтеня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мысли в «Опытах» строится от наблюдения к выводу через сомнение и проверку.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Монтеня дружба возникает не из выгоды и не из случайной симпатии, а из глубокого доверия, уважения и редкого духовного родства между людьми.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высоко ценил дружбу с Этьеном де Ла Боэси, чья ранняя смерть стала для него личной утратой и поводом к размышлению о ценности близости.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дружба, по Монтеню, проверяется временем и верностью: она помогает человеку оставаться самим собой и не зависит от внешней вежливости.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понимании Монтеня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Монтеня важна не только сила характера, но и способность трезво смотреть на себя и не спешить с окончательными выводами.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честность и умеренность; они образуют основу разумного поведения, а любознательность и самообладание поддерживают личный рост.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фрагментов «Опытов» Мишеля де Монтеня; шкала условная, составлена для учебной интерпретации.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Монтень ценит у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воспитании и знаниях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Монтень считает, что ученик должен не просто заучивать сведения, а понимать их смысл и уметь объяснить своими словами.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Знание, которое не связано с размышлением и жизненным опытом, быстро становится бесполезным, потому что человек не умеет применить его в действии.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воспитание должно развивать рассудительность, самостоятельность мысли и привычку проверять чужие слова собственным пониманием.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Монтень часто обращается к Сократу, Сенеке, Плутарху и Цицерону. Их мысли помогают ему обсуждать вечные вопросы: как жить достойно, сохранять стойкость и не терять внутреннюю свободу.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примеры для него — не украшение текста, а способ показать, что мудрость прошлого может быть полезна и современному человеку, если он умеет вдумчиво читать.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авторы в «Опытах»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Размышления о конечности жизни учат человека ценить каждый день и меньше поддаваться панике перед трудностями и неизвестностью.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человек спокойно думает о смерти, тем меньше его страх и тем увереннее он живёт в настоящем.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фрагментов «Опытов» Мишеля де Монтеня; шкала условная, составлена для учебной интерпретации.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Монтеня к смерти и страху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говорит о вещах, знакомых каждому школьнику: как ошибаться без страха, как дружить, как понимать свои поступки и не действовать наспех.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Монтень пишет о повседневной жизни, поэтому его наблюдения легко связать с собственным опытом, школьными ситуациями и разговорами с друзьями и взрослыми.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мысли не устаревают, потому что он рассуждает о человеке, а не о моде или случайных событиях. Такие темы важны в любую эпоху.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«Опыты» соединяют литературу, философию и жизненную мудрость, поэтому помогают читать не только текст, но и самого себя внимательнее.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«Опыты» читают и сегодня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116818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тем помогает увидеть, как Монтень рассуждает о человеке и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фрагментах заметны личный тон, сомнение и интерес к нравственному выбору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фрагментов «Опытов» Мишеля де Монтеня.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во фрагментах «Опытов»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Монтеня на уроке литературы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фрагмента к пониманию авторской мысли и личного вывода.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должен быть честным с собой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Монтень показывает, что человек не знает всего и часто ошибается. Но именно честность перед собой помогает замечать слабости, исправляться и становиться рассудительнее.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рождается из опыта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важнее всего внимательность, скромность и умение думать. Опыт, а не пустые слова, ведёт к более зрелым и точным выводам.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идеи Монтеня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 Монтеня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«Опыты» учат смотреть на себя и мир без иллюзий, не спешить с выводами и уважать сложность человеческой природы. В этом и сегодня их главный смысл.
</a:t>
            </a:r>
            <a:endParaRPr lang="en-US" sz="15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2026-05-22T21:22:00Z</dcterms:created>
  <dcterms:modified xsi:type="dcterms:W3CDTF">2026-05-22T21:22:00Z</dcterms:modified>
</cp:coreProperties>
</file>