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растения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почему редкие растения нуждаются в защите и заботе.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растения становятся редкими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растения встречаются лишь в нескольких местах, другие почти исчезли. Лесные пожары, вырубка, мусор, стройки и сорванные цветы лишают их дома и шанса на жизнь. Но растения можно защитить, если действовать вовремя и бережно относиться к природе.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— список растений под охраной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30278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30279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241600" y="3420005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241600" y="3716102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15" name="Text 8"/>
          <p:cNvSpPr txBox="1"/>
          <p:nvPr/>
        </p:nvSpPr>
        <p:spPr>
          <a:xfrm>
            <a:off x="3433253" y="1633637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433254" y="2051000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104" y="1073548"/>
            <a:ext cx="3927150" cy="185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3720" y="1073548"/>
            <a:ext cx="3927150" cy="185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Венерин башмачок — лесная орхидея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514355" y="4762976"/>
            <a:ext cx="295425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856172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Цветок, похожий на башмачок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856172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Венерин башмачок легко узнать по необычному цветку: он действительно напоминает маленький башмачок. Орхидея выглядит очень нарядно и сразу привлекает внимание в лесу. Но за красотой скрывается уязвимость — растение растёт медленно и не любит, когда его тревожат.
</a:t>
            </a:r>
            <a:endParaRPr lang="en-US" sz="1058" dirty="0"/>
          </a:p>
        </p:txBody>
      </p:sp>
      <p:sp>
        <p:nvSpPr>
          <p:cNvPr id="15" name="Text 4"/>
          <p:cNvSpPr txBox="1"/>
          <p:nvPr/>
        </p:nvSpPr>
        <p:spPr>
          <a:xfrm>
            <a:off x="4769801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ему нужна тишина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9801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лес вырубить или почву сильно утоптать, венерин башмачок может исчезнуть. Ему вредят и люди, которые срывают цветы ради красоты. Поэтому лучше любоваться им издалека и не пытаться пересаживать это капризное лесное чудо.
</a:t>
            </a:r>
            <a:endParaRPr lang="en-US" sz="112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534308" y="883599"/>
            <a:ext cx="2560500" cy="16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Женьшень — растение-долгожитель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981350" y="6169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81350" y="9822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81350" y="33739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981350" y="37392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3981350" y="19954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981350" y="23607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859100" y="3798904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859025" y="4042488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9100" y="1160092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859025" y="1403676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9100" y="2039696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4859025" y="2283280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859100" y="29193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859025" y="3162884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Тюльпан Шренка — весенний житель степи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растения исчезают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30278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30279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241600" y="3420005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241600" y="3716102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15" name="Text 8"/>
          <p:cNvSpPr txBox="1"/>
          <p:nvPr/>
        </p:nvSpPr>
        <p:spPr>
          <a:xfrm>
            <a:off x="3433253" y="1633637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433254" y="2051000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992" y="1653906"/>
            <a:ext cx="486000" cy="48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9052" y="1653906"/>
            <a:ext cx="425250" cy="48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6093" y="1653906"/>
            <a:ext cx="486000" cy="486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растения лучше сохраняются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12662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24318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заповедниках редкие растения растут без лишнего беспокойства. Их не рвут, не топчут и не срывают на букеты, поэтому у видов больше шансов сохраниться.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21346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433003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национальных парках природа охраняется и остаётся живой. Люди могут любоваться растениями, а учёные следят, чтобы редким видам не мешали.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28763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сады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6240419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ботанических садах растения выращивают и изучают специально. Там помогают семенам прорасти, а молодым растениям — подрасти и подготовиться к жизни в природе.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Семена, гербарии и маленькие теплицы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в надежных руках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собирают семена редких растений и бережно хранят их до нужного времени. Потом из них выращивают новые растения в теплицах, где тепло, влажно и безопасно. Так появляется шанс вернуть вид в природу.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теплица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небольшой теплице молодые растения чувствуют себя как дома, только под присмотром людей. Там им не мешают мороз, ветер и вытаптывание. Когда ростки крепнут, их можно готовить к жизни на воле.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Гербарий — память для науки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Гербарий помогает изучать растения даже тогда, когда их сложно найти в лесу или степи. Высушенные и подписанные образцы хранятся как научные листочки-подсказки. По ним можно сравнивать виды и узнавать особенности каждого растения.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сохраняют редкие растения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учёных, заповедников и ботанических садов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помогают животным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03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703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8631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631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655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655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26679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26679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104" y="1073548"/>
            <a:ext cx="3927150" cy="185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3720" y="1073548"/>
            <a:ext cx="3927150" cy="185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Лотос Комарова: жизнь на тихой воде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514355" y="4762976"/>
            <a:ext cx="295425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856172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цветок над водой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856172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спокойной глади тёплого водоёма распускается крупный розовый цветок. Его широкие листья лежат на воде, как зелёные тарелочки. Такой пейзаж кажется почти сказочным и хорошо передаёт красоту лотоса Комарова.
</a:t>
            </a:r>
            <a:endParaRPr lang="en-US" sz="1149" dirty="0"/>
          </a:p>
        </p:txBody>
      </p:sp>
      <p:sp>
        <p:nvSpPr>
          <p:cNvPr id="15" name="Text 4"/>
          <p:cNvSpPr txBox="1"/>
          <p:nvPr/>
        </p:nvSpPr>
        <p:spPr>
          <a:xfrm>
            <a:off x="4769801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воде нужна защита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9801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Лотос особенно хорошо чувствует себя там, где вода чистая и берег не тревожат. Если болото осушают или пруд загрязняют, растению становится труднее расти. Поэтому для него важны тишина, чистота и бережное отношение людей.
</a:t>
            </a:r>
            <a:endParaRPr lang="en-US" sz="112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534308" y="883599"/>
            <a:ext cx="2560500" cy="16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Ландыш майский: красивый и осторожный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981350" y="6169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81350" y="9822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81350" y="33739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981350" y="37392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3981350" y="19954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981350" y="23607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школьники могут помочь природе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89850" y="160710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89850" y="201222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39650" y="160710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39650" y="201222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889850" y="299805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889850" y="340317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5139650" y="299805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5139650" y="340317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69" y="1073475"/>
            <a:ext cx="3927300" cy="18562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9485" y="1073475"/>
            <a:ext cx="3927300" cy="185626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Ботанический сад: живая коллекция редких растений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71950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дорожки среди цветов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871950" y="3570900"/>
            <a:ext cx="34935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ботаническом саду растения живут на аккуратных клумбах и в специальных коллекциях. Здесь есть дорожки, таблички и спокойные уголки, где можно рассматривать редкие цветы, не мешая им расти.
</a:t>
            </a:r>
            <a:endParaRPr lang="en-US" sz="1270" dirty="0"/>
          </a:p>
        </p:txBody>
      </p:sp>
      <p:sp>
        <p:nvSpPr>
          <p:cNvPr id="12" name="Text 4"/>
          <p:cNvSpPr txBox="1"/>
          <p:nvPr/>
        </p:nvSpPr>
        <p:spPr>
          <a:xfrm>
            <a:off x="4785575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для будущего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5579" y="3570900"/>
            <a:ext cx="32976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следят за тем, как растения приживаются, цветут и дают семена. Если вид начинает редеть, сад помогает его сохранить и вырастить новые молодые растения для будущих лет.
</a:t>
            </a:r>
            <a:endParaRPr lang="en-US" sz="127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736542"/>
            <a:ext cx="7248600" cy="11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что редкие растения нуждаются в внимании людей, учёных и заповедников, чтобы не исчезнуть из природы.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25" y="2543972"/>
            <a:ext cx="28746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Сотни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300" y="2543972"/>
            <a:ext cx="24588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растений в России находятся под особой охраной.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2822434" y="4527750"/>
            <a:ext cx="55047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Российской Федерации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собирать букеты из диких цветов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095090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сорвали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теряет часть себя и уже не может спокойно продолжать жизнь на лугу или в лесу. Красота букета быстро исчезает, а цветок — нет.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50323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Покупатели требуют ещё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редкие цветы продают и покупают, сбор становится ещё сильнее. Поэтому для природы самый добрый выбор — оставить цветы в природе и взять фотографию.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397238" y="1333500"/>
            <a:ext cx="3456000" cy="11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не созрели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цветка и семян растение не оставит потомство. Если так делать часто, на поляне будет всё меньше цветов, и она постепенно обеднеет.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939" y="1085810"/>
            <a:ext cx="2761187" cy="349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наблюдают за растениями в природе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43287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43287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24325" y="343858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4325" y="373467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432875" y="343858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3432875" y="373467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147" y="1567421"/>
            <a:ext cx="378000" cy="37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047" y="1567421"/>
            <a:ext cx="378000" cy="37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147" y="3144761"/>
            <a:ext cx="378000" cy="37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38671" y="3144761"/>
            <a:ext cx="330750" cy="37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будет, если растения исчезнут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зелени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редкие растения исчезнут, природа станет беднее и скучнее на вид. Луга, леса и берега потеряют часть своей красоты и живого разнообразия.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семян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растений не будет новых семян и молодых побегов. Тогда многим видам станет труднее размножаться, а некоторые места совсем опустеют.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1097280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насекомых
</a:t>
            </a:r>
            <a:endParaRPr lang="en-US" sz="1400" dirty="0"/>
          </a:p>
        </p:txBody>
      </p:sp>
      <p:sp>
        <p:nvSpPr>
          <p:cNvPr id="19" name="Text 7"/>
          <p:cNvSpPr txBox="1"/>
          <p:nvPr/>
        </p:nvSpPr>
        <p:spPr>
          <a:xfrm>
            <a:off x="4131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кормят насекомых нектаром и пыльцой. Когда цветов мало, пчёлам, бабочкам и другим маленьким помощникам природы тоже становится тяжело.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41817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Беднее весь мир
</a:t>
            </a:r>
            <a:endParaRPr lang="en-US" sz="1400" dirty="0"/>
          </a:p>
        </p:txBody>
      </p:sp>
      <p:sp>
        <p:nvSpPr>
          <p:cNvPr id="21" name="Text 9"/>
          <p:cNvSpPr txBox="1"/>
          <p:nvPr/>
        </p:nvSpPr>
        <p:spPr>
          <a:xfrm>
            <a:off x="47340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нужны не только себе, но и животным, и людям. Если они исчезают, нарушается равновесие, а восстановить его бывает очень трудно.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урока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растения надо беречь уже сегодня: не рвать, не топтать и не ломать их. Тогда заповедники, учёные и заботливые люди помогут сохранить природу для будущего.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2026-05-25T16:14:26Z</dcterms:created>
  <dcterms:modified xsi:type="dcterms:W3CDTF">2026-05-25T16:14:26Z</dcterms:modified>
</cp:coreProperties>
</file>