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анализаторы
</a:t>
            </a:r>
            <a:endParaRPr lang="en-US" sz="3992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превращает сигналы чувств в картину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ощущению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появляются не в органе чувств, а после обработки сигнала мозгом. Зрение, слух, вкус, обоняние, осязание, равновесие и чувство температуры вместе помогают нам понимать мир.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понимает ощущения?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рецептора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его улавливает рецептор, который настроен на свой вид сигнала. Рецептор не «понимает» предмет целиком, а только переводит воздействие в нервный импульс.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пути передают импульс в мозг, где информация проходит обработку. Там отдельные признаки соединяются в узнаваемый образ предмета или явления.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сопоставляет новые сигналы с опытом и памятью. Поэтому один и тот же предмет можно узнать даже по частям, не видя его целиком.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организм действует раздражитель: свет, звук, запах, прикосновение или изменение температуры. Именно он запускает всю цепочку восприятия и делает возможным появление ощущения.
</a:t>
            </a:r>
            <a:endParaRPr lang="en-US" sz="883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ощущение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обработка завершена, возникает осознанное ощущение. Так мы не просто чувствуем свет или звук, а понимаем, что именно происходит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анализатор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первыми встречают раздражение и превращают его в нервный сигнал. Они есть в органах чувств и работают только с «своим» типом воздействия.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 состоит из нервов, которые передают сигнал дальше. Если связь нарушена, информация не доходит до мозга или приходит искажённой.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центр в головном мозге распознаёт сигнал и делает ощущение осознанным. Без этой обработки человек не может полноценно понять, что он чувствует.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анализатора по шагам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проходит путь от внешнего воздействия до осознанного восприятия.
</a:t>
            </a:r>
            <a:endParaRPr lang="en-US" sz="10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чувств и соответствующий анализатор
</a:t>
            </a:r>
            <a:endParaRPr lang="en-US" sz="2146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 — слуховой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связано со слуховым анализатором. Оно помогает различать звуки речи, музыки и окружающей среды, а также определять их громкость и направление.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 — обонятельный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связан с обонятельным анализатором. Он улавливает запахи в воздухе и помогает распознавать еду, знакомые места и возможную опасность.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 — вкусовой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связан с вкусовым анализатором. Его рецепторы различают основные вкусы и участвуют в оценке пищи вместе с обонянием.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 — зрительный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связан со зрительным анализатором. Он позволяет видеть форму, цвет, движение и расположение предметов, а мозг собирает эти признаки в цельную картину.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другие анализаторы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связана с кожным, вестибулярным и температурным анализаторами. Они помогают чувствовать прикосновение, положение тела, тепло и холод, а также защищают организм.
</a:t>
            </a:r>
            <a:endParaRPr lang="en-US" sz="9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сетчатка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глаза содержит фоторецепторы, которые реагируют на свет. Благодаря им мы различаем цвета, контуры, движение и расстояние до предметов.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особенно важен для чтения, письма и ориентации в пространстве. Он быстро собирает множество деталей в единый образ.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закрытыми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закрыть глаза, зрение исчезает, но предметы можно узнавать по звуку, запаху и прикосновению. Это показывает, что анализаторы работают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улавливает звуковые колебания, которые вызывают движение жидкости и колебание чувствительных клеток во внутреннем ухе.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различает мозг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различает громкость, высоту и направление звука. Поэтому мы понимаем, кто говорит рядом, а кто — далеко, и можем ориентироваться на слух.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слышен лучше, если человек находится близко. На расстоянии звук становится слабее, и слуху труднее распознать тихие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анализатор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обоняние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анализатор реагирует на молекулы запаха, которые попадают в нос с воздухом. Он помогает узнавать пищу и замечать изменения в окружающей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связаны с памятью и эмоциями, поэтому знакомый аромат может быстро напомнить место, человека или событие. Это делает обоняние особенно полезным.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запах ослабевает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насморке запахи становятся слабее, и еда кажется менее вкусной. Язык при этом продолжает различать основные вкусы, но ощущение теряет яркость.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Вкусовой анализатор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вкусов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языка различают основные вкусы: сладкое, солёное, кислое, горькое и умами. Каждый из них помогает оценивать пищу и замечать её особенности.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запах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почти всегда работает вместе с обонянием. Когда запах еды ослабевает, мозг получает меньше подсказок, и еда кажется менее выразительной и однообразной.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ощущение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сравнивает сигналы от разных участков языка и собирает целостное ощущение. Поэтому вкус — это не только химия, но и обработка информации.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запаха яблоко и картофель могут казаться похожими по вкусу, хотя их состав и аромат разные. Это показывает, насколько важны оба анализатора.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Кожный анализатор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кожи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постоянно получает сигналы о прикосновении, давлении, боли и температуре. Эти ощущения помогают вовремя убрать руку от горячего, заметить царапину или оценить, насколько предмет тяжёлый и твёрдый.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Кожный анализатор работает как защитная система. Он предупреждает о перегреве, переохлаждении и повреждении, а также помогает точно управлять движениями, когда мы держим ручку, мяч или хрупкий предмет.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тёплую кружку, сначала она кажется очень горячей, а затем чувство ослабевает. Это адаптация рецепторов: при постоянном раздражителе чувствительность снижается, и мозг получает меньше повторяющихся сигналов.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 движение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ходьбы, бега или прыжка вестибулярный аппарат фиксирует положение головы и ускорение тела.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поворотах и вращении сигналы становятся особенно сильными, поэтому мозгу важно быстро сверять их с информацией от глаз и мышц.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последействие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ощущения могут сохраняться ещё несколько секунд, и тогда появляется головокружение или неустойчивость.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рецепторы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рецепторы воспринимают разные виды раздражителей и какие ощущения они создают.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рецепторов «настроен» только на свой сигнал, поэтому разные ощущения возникают через разные каналы восприятия.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анализаторы и рецепторы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рецепторы отличаются друг от друга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реагируют на свет и помогают видеть форму, цвет и движение. Они не воспринимают звук или прикосновение, потому что предназначены только для светового сигнала.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 вкус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распознают вещества в воздухе и пище. Именно они лежат в основе обоняния и вкуса, поэтому эти ощущения тесно связаны между собой.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чувствуют давление, растяжение и колебания. Благодаря им мы слышим, ощущаем прикосновение и понимаем, что предмет движется или вибрирует.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рецепторы работают не одновременно на всё подряд, а выборочно. Поэтому один раздражитель вызывает только определённое ощущение, а не сразу все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иллюзии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раздражитель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орган чувств принимает раздражение: свет, звук, запах, давление или изменение температуры. Сам по себе сигнал ещё не становится ощущением, пока не пройдёт дальнейшую обработку.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Сигнал передаётся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рецепторы превращают воздействие в нервный импульс, а чувствительный нерв передаёт его дальше. На этом этапе информация уже движется к мозгу по цепочке.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Мозг узнаёт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головного мозга импульс распознаётся и сравнивается с опытом. Мозг определяет, что именно мы видим, слышим или чувствуем, и создаёт осознанный образ.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Возникает иллюзия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мозг дополняет неполную информацию, опираясь на контекст и прошлые впечатления. Так возникают иллюзии: ощущение кажется убедительным, но не совсем совпадает с реальностью.
</a:t>
            </a:r>
            <a:endParaRPr lang="en-US" sz="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органов чувств
</a:t>
            </a:r>
            <a:endParaRPr lang="en-US" sz="2363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раздражитель действует недолго, рецепторы активно посылают сигналы, и ощущение остаётся ярким и заметным.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сигнал повторяется долго, чувствительность постепенно снижается: нос привыкает к запаху, кожа — к одежде, глаза — к свету или темноте.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адаптации мозг не перегружается лишней информацией и лучше замечает новые, действительно важные изменения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органы чувств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перерывы при работе с экранами и не слушайте громкий звук слишком долго. Уши и зрительный аппарат тоже нуждаются в отдыхе, чтобы рецепторы не переутомлялись.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кожу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чистотой кожи и защищайте её от ожогов, холода и повреждений. Здоровая кожа лучше чувствует прикосновение, температуру и боль.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общую гигиену и вовремя реагируйте на неприятные ощущения. Так можно сохранить чувствительность рецепторов и предупредить многие проблемы.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и пишите при достаточном освещении, а книгу держите на расстоянии 30–35 см. Это уменьшает напряжение глаз и помогает сохранить чёткость 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анализатора нарушается
</a:t>
            </a:r>
            <a:endParaRPr lang="en-US" sz="2151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 органе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страдает сам орган чувств, сигнал становится слабее или искажается. Так бывает при близорукости, воспалении слизистой носа или повреждении кожи.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 нерве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может возникнуть и на пути передачи сигнала. Тогда нерв не проводит импульсы нормально, и мозг получает неполную информацию.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 мозге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причина связана с участком мозга, который обрабатывает сигнал. В этом случае ощущение может измениться, хотя сам орган чувств работает.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каждый анализатор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3650" y="2048300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создаёт общую картину мира: помогает различать предметы, читать, ориентироваться в пространстве и замечать движение вокруг.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195943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делает доступной речь, музыку, сигналы и звуки окружающей среды, поэтому он особенно важен для общения и безопасности.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3765239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Кожный анализатор сообщает о прикосновении, давлении, боли и температуре, защищая тело от повреждений и переохлаждения.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5571034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 вкус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и вкусовой анализаторы помогают распознавать еду, отличать знакомые запахи и выбирать безопасную пищу.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774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анализатор удерживает равновесие, помогает двигаться без падений и точно контролировать положение головы и 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органы чувств и анализаторы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вы понимаете связь органов чувств, рецепторов и анализаторов: попробуйте ответить на вопросы и сопоставить каждый орган с его ощущением.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2026-07-26T12:43:18Z</dcterms:created>
  <dcterms:modified xsi:type="dcterms:W3CDTF">2026-07-26T12:43:18Z</dcterms:modified>
</cp:coreProperties>
</file>