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 страницам истории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этапы жизни и важные её моменты.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жизненные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истории показывают, как принимать решения и преодолевать трудности, вдохновляют на достижения и учат на чужом опыте, связывая прошлое и будущее каждого человека.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биологической истории жизни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формирования человека внутри материнского организма, где закладываются основы органов и систем.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872113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интенсивного роста, развития навыков и формирования личности с детства до подросткового возраста.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2440263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самостоятельной жизни вне утробы матери, начало адаптации к внешней среде.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527070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изменение функций организма, снижение активности и подготовка к завершающей фазе жизни.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634400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финал жизненного цикла, завершение всех биологических процессов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— начало формирования привычек и характера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семейных традиций на ребёнка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и привычки помогают ребёнку усваивать нормы поведения и отношения к окружающим. Совместные игры и рассказы укрепляют эмоциональные связи и закладывают основы характера.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через игру и общение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ровесниками способствует развитию навыков общения и учит работать в коллективе. Игра на природе развивает творческое мышление и поддерживает физическое здоровье.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подросткового возраста (12–16 лет)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 и сверстников становится важной для успешной адаптации и самореализации в этом периоде.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физические изменения вызывают новые потребности и интересы, что влияет на эмоциональное состояние подростка.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ответственности за учебу, развитие хобби и вовлечение в семейные дела формируют самостоятельность и дисциплину.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успехи, участие в конкурсах и олимпиадах стимулируют развитие талантов и укрепляют уверенность в себе.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профессиональной среде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многие начинают определяться с будущей профессией, изучая новые области и открывая скрытые таланты через учебу и практику.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Знакомства, изменившие судьбу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единомышленниками и наставниками в этот период часто приводят к значимым открытиям и важным личным достижениям.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— время поиска и проявления себя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возрастной психологии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пути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возрастной этап характеризуется определёнными событиями и задачами, влияющими на развитие личности.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характерных особенностей каждого периода помогает осознанно строить жизненный путь.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основа личности и традиций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семейных праздников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праздники укрепляют чувства принадлежности и поддерживают традиции, создавая атмосферу любви и поддержки для всех поколений.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поддержки близких на развитие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забота и помощь в трудные моменты формируют уверенность и ответственность, помогают адаптироваться и расти.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путешествия и открытия
</a:t>
            </a:r>
            <a:pPr algn="l" indent="0" marL="0">
              <a:lnSpc>
                <a:spcPct val="130039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экскурсии расширяют кругозор, помогают выбрать профессиональное направление и развивают интерес к новым наукам.
</a:t>
            </a:r>
            <a:endParaRPr lang="en-US" sz="1396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через личный пример учителей
</a:t>
            </a:r>
            <a:pPr algn="l" indent="0" marL="0">
              <a:lnSpc>
                <a:spcPct val="130039"/>
              </a:lnSpc>
              <a:buNone/>
            </a:pPr>
            <a:r>
              <a:rPr lang="en-US" sz="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учителя мотивируют учащихся стремиться к знаниям, поддерживают их творческие устремления и способствуют формированию жизненных приоритетов.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учителей в развитии подростков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14868"/>
            <a:ext cx="423000" cy="43664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развитие общественных навыков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поддерживают друг друга, помогая преодолевать трудности и разделять радости.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учит уважать мнение других и ценить разнообразие взглядов.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и участие в клубах развивают умение работать вместе ради общей цели.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разных группах расширяет круг друзей и приносит положительные эмоции.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20439"/>
            <a:ext cx="4534800" cy="25941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биографические справки известных личностей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биографий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имена известных личностей, ключевые события их детства и значимые достижения в жизни. Эти примеры показывают, как ранний опыт формирует судьбу.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жизненные обстоятельства и окружение часто определяют направления и успехи в будущей деятельности личности.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профессии: что влияет на решение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интересы и склонности играют ключевую роль при выборе профессии, помогая определить, чем человек хочет заниматься и к чему стремится.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успехи и рассказы взрослых расширяют представления о профессиях, помогая сделать осознанный выбор с учётом возможностей и увлечений.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родителей и семейное окружение влияют на взгляды ребёнка и дают примеры для подражания в сфере профессиональной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и научные достижения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Менделеева и периодическая таблица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ещё в детстве проявлял особый интерес к науке. Его любопытство и желание систематизировать знания привели к созданию периодической таблицы элементов, ставшей фундаментом химии.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и грани радиоактивности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Склодовская-Кюри посвятила всю жизнь изучению радиоактивных элементов. Её упорство и исследования открыли новый путь в науке, изменив представления о природе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уроки на жизненном пути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сталкивался с неудачами в молодости, однако не отказался от мечты, став руководителем космической программы СССР.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великие люди совершают ошибки, которые становятся важными уроками и помогают им расти и достигать новых высот в своей деятельности.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пережила сложные периоды, сохранив любовь к поэзии, которая стала опорой и смыслом в её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рецептов и праздников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блюда и семейные праздники передаются из поколения в поколение, укрепляя связь между родственниками и даря чувство принадлежности и радости.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историй предков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Рассказанные истории о прошлом семьи помогают понять свои корни, хранят память о предках и формируют гордость за свою родословную.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память поколений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влияния социальных факторов на развитие личности,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жизненный путь: факторы влияния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вносит свой вклад в формирование личности, от ежедневной поддержки семьи до вдохновения, полученного от учителей.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оказывают наибольшее влияние, но все факторы вместе формируют уникальный жизненный путь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172741"/>
            <a:ext cx="4813500" cy="31641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стратегий успеха знаменитых людей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записи и материалы об известных личностях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разные стратегии успешных людей и их ключевые достижения, показывающие пути к вершинам в разных областях.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достигается через разные подходы, но всегда требует целеустремленности и упорства.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реализация целей помогает понять важность труда и настойчивости на пути к личным достижениям и счастью.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инициативы школьников, например, экологические проекты, укрепляют чувство ответственности за окружающий мир.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в спорте и творчестве мотивируют к дальнейшему росту и достижению высоких результатов в выбранных областях.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задают направление развития, побуждая подростков создавать проекты, которые могут перерасти в серьёзные дела или научные исследования.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Мечты, цели и их воплощение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в историю жизни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волонтёрства в жизни подростков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проектах развивает чувство сострадания и ответственности. Молодые люди учатся помогать другим, что обогащает их опыт и приносит пользу обществу.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экскурсоводы и их значение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экскурсоводы передают знания сверстникам и гостям школы. Их активность способствует развитию коммуникативных навыков и формирует гордость за свой коллектив.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выводы: чему учит история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жизненных историй помогает принимать осознанные решения, ценить поддержку близких и учиться на опыте других для гармоничного развития и успеха.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2026-05-09T09:09:17Z</dcterms:created>
  <dcterms:modified xsi:type="dcterms:W3CDTF">2026-05-09T09:09:17Z</dcterms:modified>
</cp:coreProperties>
</file>