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придаточные уточняют предмет, лицо или явление.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 придаточными определительными
</a:t>
            </a:r>
            <a:endParaRPr lang="en-US" sz="26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 помогают точнее строить сложные предложения, видеть границы частей и правильно ставить запятые. Они часто встречаются в текстах разных стилей и полезны для грамотной письменной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придаточное определительное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определительное относится к существительному или местоимению в главной части и уточняет его признак, делая смысл предложения более точным и конкретным.
</a:t>
            </a:r>
            <a:endParaRPr lang="en-US" sz="101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такому придаточному можно задать вопросы какой? который? чей? Вопрос помогает понять, какое именно слово оно поясняет и какую информацию добавляет.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указывать на постоянный, временный, местный или другой признак предмета, лица или явления, не называя его отдельно.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стоять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придаточное идёт после определяемого слова, но в речи может быть и внутри главной части, если этого требует смысл и интонация.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988" y="1845400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связывают части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Который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частое союзное слово в школьных примерах. Оно удобно связывает части предложения и помогает конкретно назвать признак предмета или лица.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нужно уточнить место. В определительном значении оно относится к слову из главной части и не просто сообщает обстоятельство.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показать время, связанное с определяемым словом. Такое слово делает описание события точнее и связывает его с конкретным моментом.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Куда, откуда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указывают на направление движения или источник. В придаточном определительном они раскрывают признак слова и помогают избежать повторов.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43988"/>
            <a:ext cx="4873500" cy="19278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союзные слова в придаточных определительных
</a:t>
            </a:r>
            <a:endParaRPr lang="en-US" sz="220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подходящее союзное слово по смыслу и вопросу.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какое союзное слово нужно выбрать, а значит, помогает определить вид придаточной части.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Определяемое слово и его признак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слово в главной части, которое называется определяемым. Обычно это существительное или местоимение, значение которого нужно уточнить.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части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смотрим, каким союзным словом присоединена зависимая часть. Именно оно показывает, какой признак раскрывает придаточное и как связаны части.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смысл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не повторяет главное слово, а добавляет к нему новый признак. Благодаря этому предложение становится точнее и 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придаточное определительное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сложного предложения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союзные слова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заданиях встречаются конструкции с словом «который»; остальные варианты помогают точнее передавать место, время и принадлежность.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«который» — базовая модель, а остальные союзные слова используются для более конкретных смысловых оттенков.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«Придаточные определительные»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союзным словом который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построили летом, стоит у реки. Книга, которую мы читали на уроке, оказалась очень интересной. Союзное слово изменяется по форме, если этого требует предложение.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 их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Ученики, которые подготовили проект, получили похвалу. Здесь придаточная часть уточняет, о каких именно учениках идёт речь, и помогает избежать повторения слова.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замена повтора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 «который» удобна в описаниях и рассказах: она делает речь короче, связнее и позволяет назвать предмет или человека один раз, а затем уточнить его признак.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20462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3750" y="3355404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7719" y="1443225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союзными словами где, когда, откуда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где мы гуляли, сразу напомнил о лете. Союзное слово «где» в таком предложении относится к слову «парк» и уточняет его признак.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откуда приехал класс, находится недалеко. Союзное слово «откуда» помогает указать источник движения и делает описание маршрута более точным.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когда начались каникулы, запомнился всем. Здесь слово «когда» не только показывает время, но и присоединяет придаточную часть к определяемому слову.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придаточное определительное от других видов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именем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определительное относится не ко всему предложению, а к конкретному существительному или местоимению. Оно уточняет, какой именно предмет, лицо или явление имеется в виду.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такому придаточному задают вопрос от определяемого слова: какой? который? чей? Если вопрос связан не с предметом, а с действием, перед нами уже другой вид придаточного.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Определительное придаточное всегда называет признак предмета, а не причину, цель или условие. Поэтому важно смотреть не только на союзное слово, но и на смысл всей конструкции.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сложноподчинённых предложениях с определительными придаточными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 границу между частями предложения и помогает быстро увидеть, где заканчивается главная часть и начинается зависимая.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встречается союзное слово который; значит, именно эту модель нужно отрабатывать особенно внимательно.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иллюстративное обобщение учебных примеров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перед придаточной частью, особенно если она стоит после определяемого слова. Из-за этого предложение читается как единое целое и становится труднее понять его структуру.
</a:t>
            </a:r>
            <a:endParaRPr lang="en-US" sz="915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союзных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который нередко смешивают с союзом что. Но который входит в состав придаточного и соотносится с определяемым словом, а что чаще вводит изъяснительное придаточное.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задать вопрос не от существительного или местоимения, а от сказуемого, можно ошибочно определить вид придаточного. Поэтому сначала нужно найти слово, к которому относится зависимая часть.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Определительное придаточное путают с изъяснительным или обстоятельственным, когда ориентируются только на союзное слово. Надёжнее всего проверять, какой именно признак уточняется в главной части.
</a:t>
            </a:r>
            <a:endParaRPr lang="en-US" sz="8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синтаксического разбора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69975" y="146014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грамматические основы в каждой части предложения. Это помогает понять, сколько частей в конструкции и где заканчивается главная часть, а где начинается зависимая.
</a:t>
            </a:r>
            <a:endParaRPr lang="en-US" sz="973" dirty="0"/>
          </a:p>
        </p:txBody>
      </p:sp>
      <p:sp>
        <p:nvSpPr>
          <p:cNvPr id="14" name="Text 3"/>
          <p:cNvSpPr txBox="1"/>
          <p:nvPr/>
        </p:nvSpPr>
        <p:spPr>
          <a:xfrm>
            <a:off x="2004206" y="146014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главную и придаточную части. Для придаточного определительного важно установить, какое слово в главной части оно поясняет и какое значение добавляет.
</a:t>
            </a:r>
            <a:endParaRPr lang="en-US" sz="973" dirty="0"/>
          </a:p>
        </p:txBody>
      </p:sp>
      <p:sp>
        <p:nvSpPr>
          <p:cNvPr id="15" name="Text 4"/>
          <p:cNvSpPr txBox="1"/>
          <p:nvPr/>
        </p:nvSpPr>
        <p:spPr>
          <a:xfrm>
            <a:off x="3738442" y="1461106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определяемого слова задают вопрос какой? который? чей? Если вопрос получается естественным и связанным с признаком предмета, перед нами признак определительного придаточного.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5472688" y="145445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средство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устанавливают союзное слово: который, где, когда, чей и другие. Оно связывает части предложения и одновременно является членом придаточного, что важно для анализа.
</a:t>
            </a:r>
            <a:endParaRPr lang="en-US" sz="986" dirty="0"/>
          </a:p>
        </p:txBody>
      </p:sp>
      <p:sp>
        <p:nvSpPr>
          <p:cNvPr id="17" name="Text 6"/>
          <p:cNvSpPr txBox="1"/>
          <p:nvPr/>
        </p:nvSpPr>
        <p:spPr>
          <a:xfrm>
            <a:off x="7206934" y="145445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границы придаточной части и объясняют постановку запятых. Такой порядок помогает не пропустить знак препинания и грамотно оформить сложное предложение.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168879"/>
            <a:ext cx="8625000" cy="21816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придаточных предложений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различия между тремя основными видами придаточных и не перепутать их по вопросу, значению и примеру.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слово, к которому относится придаточная часть: определительное связано с существительным или местоимением, а не с глаголом.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конструкции с несколькими придаточными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может быть сразу несколько придаточных определительных. Одни из них поясняют разные слова, другие выстраиваются в цепочку, поэтому важно не терять связь между частями.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выяснить, к какому существительному или местоимению относится каждое придаточное. Если этого не сделать, легко исказить смысл и поставить запятые неправильно.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предложение по частям и мысленно заменять каждое придаточное отдельным уточнением. Тогда структура становится понятнее, а длинная конструкция не выглядит перегруженной.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придаточные определительные в 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особенно полезны в описании героев, событий и предметов, когда нужно сказать точно, но не слишком длинно.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всем четырём функциям видно, что определительные придаточные делают речь и точнее, и удобнее для чтения.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анализа текстов; иллюстративная оценка функций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 узнавание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я читаю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книгу уточняется через придаточную часть, которая сообщает, о какой именно книге идёт речь. Вопрос задаётся от существительного: какую? которое? — здесь подходит какой?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живёт бабушка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поясняет слово дом и указывает на место, связанное с этим предметом. Она отвечает на вопрос где? и показывает, что речь идёт о конкретном доме.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чей ответ оказался верным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придаточная часть уточняет принадлежность: чей ответ? Она относится к слову ученик и помогает понять, о каком человеке говорится без повторения его имени.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когда мы поехали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поясняет слово день и уточняет время события. Вопрос когда? показывает, что зависимая часть относится к существительному и выполняет определительную функцию.
</a:t>
            </a:r>
            <a:endParaRPr lang="en-US" sz="9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проверочный шаг особенно важен: сначала найдите определяемое слово, а затем задайте к нему вопрос и проверьте союзное слово.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синтаксического разбора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помогает не спутать придаточное определительное с другими видами.
</a:t>
            </a:r>
            <a:endParaRPr lang="en-US" sz="1859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делает речь точнее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 помогают назвать предмет, лицо или явление точнее и сделать предложение более связным. Если научиться находить определяемое слово, вопрос и союзное слово, пунктуация станет заметно проще.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2026-05-29T08:07:43Z</dcterms:created>
  <dcterms:modified xsi:type="dcterms:W3CDTF">2026-05-29T08:07:43Z</dcterms:modified>
</cp:coreProperties>
</file>