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многообразие растительного мира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Исследуем разнообразие растений и их значение для природы и человека.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знаний о растениях в истории и науке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времён растения изучали ради лекарств и пищи. Возрождение выделило ботанику в самостоятельную науку. Сегодня методы включают микроскопию и генетический анализ, открывая секреты эволюции и адаптаций.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239923"/>
            <a:ext cx="2160577" cy="19116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375" y="1240598"/>
            <a:ext cx="2121584" cy="19102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5950" y="1240598"/>
            <a:ext cx="2121584" cy="19102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7525" y="1240598"/>
            <a:ext cx="2121584" cy="19102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растений: структуры и особенности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80719" y="3317775"/>
            <a:ext cx="2013325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— первопоселенцы влажных мест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не имеют настоящих корней, удерживают влагу и формируют торф. Их простое строение помогает освоить суровые условия болот и лесных почв.
</a:t>
            </a:r>
            <a:endParaRPr lang="en-US" sz="1172" dirty="0"/>
          </a:p>
        </p:txBody>
      </p:sp>
      <p:sp>
        <p:nvSpPr>
          <p:cNvPr id="11" name="Text 3"/>
          <p:cNvSpPr txBox="1"/>
          <p:nvPr/>
        </p:nvSpPr>
        <p:spPr>
          <a:xfrm>
            <a:off x="2539965" y="3317775"/>
            <a:ext cx="1976997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— споровые древние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Размножаясь спорами, папоротники предпочитают тень и влажность. Их сложные листья создают подлесок в лесах, поддерживая экосистемы.
</a:t>
            </a:r>
            <a:endParaRPr lang="en-US" sz="1172" dirty="0"/>
          </a:p>
        </p:txBody>
      </p:sp>
      <p:sp>
        <p:nvSpPr>
          <p:cNvPr id="12" name="Text 4"/>
          <p:cNvSpPr txBox="1"/>
          <p:nvPr/>
        </p:nvSpPr>
        <p:spPr>
          <a:xfrm>
            <a:off x="4661540" y="3317775"/>
            <a:ext cx="1976997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— вечнозелёные гиганты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имеют игольчатые листья и открытые семена в шишках. Они доминируют в северных лесах, снабжая атмосферу кислородом и защищая почвы.
</a:t>
            </a:r>
            <a:endParaRPr lang="en-US" sz="1172" dirty="0"/>
          </a:p>
        </p:txBody>
      </p:sp>
      <p:sp>
        <p:nvSpPr>
          <p:cNvPr id="13" name="Text 5"/>
          <p:cNvSpPr txBox="1"/>
          <p:nvPr/>
        </p:nvSpPr>
        <p:spPr>
          <a:xfrm>
            <a:off x="6783115" y="3317775"/>
            <a:ext cx="1976997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— цветущие и плодоносящие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самая большая группа с цветами и плодами. Они разнообразны — от трав до деревьев, играют ключевую роль в продовольствии и промышленности.
</a:t>
            </a:r>
            <a:endParaRPr lang="en-US" sz="11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7510"/>
            <a:ext cx="4964700" cy="1813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3088035"/>
            <a:ext cx="4964700" cy="18132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и их экологическая роль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1538925"/>
            <a:ext cx="23421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Торфообразование мхами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Сфагнум и другие мхи накапливают влагу и органику, образуя торф. Этот процесс замедляет разложение и действует как природный углеродный резервуар.
</a:t>
            </a:r>
            <a:endParaRPr lang="en-US" sz="1172" dirty="0"/>
          </a:p>
        </p:txBody>
      </p:sp>
      <p:sp>
        <p:nvSpPr>
          <p:cNvPr id="8" name="Text 2"/>
          <p:cNvSpPr txBox="1"/>
          <p:nvPr/>
        </p:nvSpPr>
        <p:spPr>
          <a:xfrm>
            <a:off x="273800" y="3374125"/>
            <a:ext cx="23421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микросреды для живых 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создают влажные условия, подходящие для насекомых и микроорганизмов. Они стабилизируют почву и способствуют первичному заселению новых территорий.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850" y="1262325"/>
            <a:ext cx="2958600" cy="19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975" y="1262325"/>
            <a:ext cx="2958600" cy="19097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Папоротники: древние обитатели лесов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11650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папоротников и их биология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Появившись около 360 миллионов лет назад, папоротники долгое время доминировали на планете. Их споровое размножение позволяет им активно расселяться в тенистых местах.
</a:t>
            </a:r>
            <a:endParaRPr lang="en-US" sz="1072" dirty="0"/>
          </a:p>
        </p:txBody>
      </p:sp>
      <p:sp>
        <p:nvSpPr>
          <p:cNvPr id="9" name="Text 3"/>
          <p:cNvSpPr txBox="1"/>
          <p:nvPr/>
        </p:nvSpPr>
        <p:spPr>
          <a:xfrm>
            <a:off x="4757775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и виды папоротников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 формируют подлесок, участвуют в круговороте веществ. Среди популярных видов — орляк и щитовник, встречающиеся в лесах по всему миру.
</a:t>
            </a:r>
            <a:endParaRPr lang="en-US" sz="107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7510"/>
            <a:ext cx="4964700" cy="1813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3088035"/>
            <a:ext cx="4964700" cy="18132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растения: строение и значение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1538925"/>
            <a:ext cx="23421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хвойных деревьев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Сосна, ель, кедр и пихта имеют игольчатые листья и выделяют смолу. Эти признаки помогают им выдерживать холод и засуху, что актуально для тайги и горных лесов.
</a:t>
            </a:r>
            <a:endParaRPr lang="en-US" sz="1172" dirty="0"/>
          </a:p>
        </p:txBody>
      </p:sp>
      <p:sp>
        <p:nvSpPr>
          <p:cNvPr id="8" name="Text 2"/>
          <p:cNvSpPr txBox="1"/>
          <p:nvPr/>
        </p:nvSpPr>
        <p:spPr>
          <a:xfrm>
            <a:off x="273800" y="3374125"/>
            <a:ext cx="23421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и экологическая роль хвойных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древесины, хвойные очищают воздух от загрязнений, снижают эрозию почв, а также используются в медицине и строительстве.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0850" y="1262325"/>
            <a:ext cx="2958600" cy="19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6975" y="1262325"/>
            <a:ext cx="2958600" cy="19097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Покрытосеменные: разнообразие и функции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611650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видов покрытосеменных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группа насчитывает более 250 тысяч видов, включая деревья, кустарники и травы, различающиеся формой цветков и способами опыления.
</a:t>
            </a:r>
            <a:endParaRPr lang="en-US" sz="1072" dirty="0"/>
          </a:p>
        </p:txBody>
      </p:sp>
      <p:sp>
        <p:nvSpPr>
          <p:cNvPr id="9" name="Text 3"/>
          <p:cNvSpPr txBox="1"/>
          <p:nvPr/>
        </p:nvSpPr>
        <p:spPr>
          <a:xfrm>
            <a:off x="4757775" y="3339275"/>
            <a:ext cx="27570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покрытосеменных в жизни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— источник пищи, сырья для текстиля и лекарств. Их плоды, например, фрукты и злаки, обеспечивают питание миллионов.
</a:t>
            </a:r>
            <a:endParaRPr lang="en-US" sz="107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780251"/>
            <a:ext cx="4389600" cy="14007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89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характеристик основных групп растений
</a:t>
            </a:r>
            <a:endParaRPr lang="en-US" sz="1989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черты мхов, папоротников, хвойных и покрытосеменных по способам размножения, среде и строению.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обладают наибольшим видовым разнообразием и адаптивностью к средам.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7 класс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растений по основным группам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 данных растений, FAO, 2022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Покрытосеменные доминируют по видам, покрывая более 90% флоры Земли.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растительного разнообразия приходится на покрытосеменные, отражая их эволюционные успехи.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7510"/>
            <a:ext cx="4964700" cy="1813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3088035"/>
            <a:ext cx="4964700" cy="18132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растения России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1538925"/>
            <a:ext cx="23421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Венерин башмачок — цветок из Красной книги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орхидейный вид является редким из-за утраты среды обитания и сбора. Его уникальные цветы привлекают внимание ботаников и защитников природы.
</a:t>
            </a:r>
            <a:endParaRPr lang="en-US" sz="1172" dirty="0"/>
          </a:p>
        </p:txBody>
      </p:sp>
      <p:sp>
        <p:nvSpPr>
          <p:cNvPr id="8" name="Text 2"/>
          <p:cNvSpPr txBox="1"/>
          <p:nvPr/>
        </p:nvSpPr>
        <p:spPr>
          <a:xfrm>
            <a:off x="273800" y="3374125"/>
            <a:ext cx="23421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Сибирская кедровая сосна — символ охраны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и климатические изменения угрожают этому древнему виду. Попытки восстановления лесов помогают сохранить биоразнообразие и устойчивость экосистем.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обладают способностью запасать воду в своих мясистых стеблях и защищаются колючками, что помогает им выживать в засушливых пустынных условиях с дефицитом влаги.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Болотные растения имеют плотные и восковидные листья, которые предотвращают переувлажнение и защищают их от гниения в условиях избыточной влажности и болотистой среды.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Лианы используют стволы и ветви других растений как опору, что позволяет им достигать света в густых лесах, экономя силы на собственное прочное строительство стебля.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растений к окружающей среде
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покрытосеменного растения
</a:t>
            </a:r>
            <a:endParaRPr lang="en-US" sz="203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развития, обеспечивающие размножение и выживание растения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растений в экосистеме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являются главными производителями кислорода и основным источником пищи для растительноядных животных, поддерживая биологическое разнообразие и обеспечивая энергию в пищевых цепях.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фильтруют воду, укрепляют почвы, предотвращая эрозию, и предоставляют среду обитания для множества видов, одновременно регулируя климатические процессы на планете.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тайге доминируют хвойные деревья, такие как ель, сосна и лиственница, которые приспособлены к суровым зимним условиям и кислым почвам.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и их флора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тундре распространены мхи, лишайники и низкорослые кустарники, которые способны выживать в холодном климате с коротким вегетационным периодом.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характеризуются травянистой растительностью, преимущественно злаками, такими как ковыль и пырей, благодаря чему сохраняется богатый животный мир травоядных.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Тропики отличаются разнообразием лиан, пальм и экзотических цветущих деревьев, что обусловлено высоким уровнем влажности и тепла почти круглогодично.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786" y="1281025"/>
            <a:ext cx="4133629" cy="2358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растения по природным зонам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растений разных природных зон с указанием их среды обитания, климатических условий и экологической роли.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естественные зоны формируют уникальные растительные сообщества, адаптированные к климату и рельефу, выполняющие важные экологические функции.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Энциклопедия 'Мир растений'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и культурная значимость растений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— основа продовольствия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занимает важное место в рационе большинства населения мира, являясь источником углеводов и белка. Она используется для выпечки хлеба и других продуктов питания.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растений в промышленности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служат сырьём для производства тканей, бумаги и лекарственных средств. Например, хлопок применяется в текстильной промышленности, а лекарственные травы — в фармакологии.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 культуре и искусстве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 и другие растения играют важную роль в традициях, праздниках и декоративном искусстве разных народов, символизируя красоту, жизнь и связь с природой.
</a:t>
            </a:r>
            <a:endParaRPr lang="en-US" sz="107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растений в мировой урожай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2022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Рис, пшеница и кукуруза составляют около 64% от общего объема сельскохозяйственного производства в мире, играя ключевую роль в продовольственном обеспечении.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преобладание нескольких основных зерновых культур, что подчёркивает их важность в глобальной пищевой системе и аграрной экономике.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эффективно поглощают углекислый газ и выделяют кислород, что значительно снижает парниковый эффект и способствует смягчению изменения климата.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окружающая среда: влияние на климат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зеленые насаждения уменьшают загрязнение воздуха, обеспечивают прохладу летом и создают комфортные условия для жизни городской флоры и фауны.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участвуют в круговороте воды, испаряя влагу и поддерживая атмосферную влажность, что влияет на формирование осадков и климатические условия.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36225" y="1572556"/>
            <a:ext cx="3499800" cy="19686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3800" y="276600"/>
            <a:ext cx="59769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многообразия растений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2000" y="1795050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заповедников и национальных парков помогает охранять естественные местообитания растений, предотвращая их исчезновение и обеспечивая поддержание биологического разнообразия.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832000" y="2718021"/>
            <a:ext cx="2900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ботанических садов и проведение экологических образовательных программ вовлекает общество, включая школьников, в заботу о природе и сохранение флоры.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3259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2638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растительного многообразия — залог устойчивого будущего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растительного мира поддерживает баланс экосистем, продовольственную безопасность и развитие науки. Каждый человек ответственен за бережное отношение к растениям и их охрану.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2026-05-09T10:48:32Z</dcterms:created>
  <dcterms:modified xsi:type="dcterms:W3CDTF">2026-05-09T10:48:32Z</dcterms:modified>
</cp:coreProperties>
</file>