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формы: как объект постепенно превращается в другой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меняет контур и силуэт, превращая одну фигуру в другую плавно и зрелищно.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в информатике: зачем она нужна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анимация формы помогает показать изменения объекта без резкого «скачка». Её используют в учебных роликах, интерфейсах, рекламе, мультфильмах и логотипах. Для 8 класса это важно, чтобы понять ключевые кадры и работу с объектами.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плоская фигура в графике опирается на три части: контур, опорные точки и заливку. Контур задаёт границу объекта, а опорные точки — где именно фигура «гнётся» и как выглядит её геометрия.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добавляет цвет или текстуру, делая форму узнаваемой. При анимации формы изменяются те же элементы: контур перестраивается, точки перемещаются, а заливка помогает сохранить общий смысл и стиль изображения.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промежуточные варианты создаются по шагам, зритель видит не исчезновение и появление, а постепенную перестройку. Именно поэтому морфинг помогает «оживлять» простые рисунки и превращать их в понятный процесс.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любая форма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превращение одной фигуры в другую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морфинга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легко узнать по узнаваемому превращению: круг становится квадратом, капля — листом, стрелка — галочкой. В каждом случае меняется форма, но сохраняется идея объекта, чтобы переход воспринимался естественно.
</a:t>
            </a:r>
            <a:endParaRPr lang="en-US" sz="1138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промежуточных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обычно строят через несколько промежуточных изображений. На них видно, как контур сначала слегка меняется, затем становится ближе к новой фигуре, и в конце получается нужная форма без резкого обрыва.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анимации формы
</a:t>
            </a:r>
            <a:endParaRPr lang="en-US" sz="212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пошаговый процесс: от исходной фигуры до финальной проверки плавности.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анимации зависит от того, сколько сделано промежуточных кадров, и насколько ровно меняется форма. Когда изменения постепенные, каждая следующая картинка становится логичным продолжением предыдущей.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переход бывает плавным или резким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опорные точки перемещаются последовательно, контур перестраивается без «лишних скачков». Тогда превращение выглядит как непрерывное движение: зритель не замечает резких разрывов на границе фигуры.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 контур резко меняется между двумя кадрами, появляются рывки. В результате картинка кажется ломкой и неаккуратной, а узнаваемость превращения может ухудшиться.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анимация формы используется чаще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типам задач в мультимедиа и дизайне (количественных данных не приводится).
</a:t>
            </a:r>
            <a:endParaRPr lang="en-US" sz="659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основных сфер, где морфинг помогает быстро сменить состояние объекта и привлечь внимание за счёт плавного перехода.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перечню сфер видно, что наиболее заметные эффекты чаще всего встречаются там, где важны понятные изменения: реклама и интерфейсы.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1059" y="1898603"/>
            <a:ext cx="180881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для понимания морфинга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→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контур фигуры постепенно «размягчается» и растягивается, пока не становится похожим на облако. Важно, что объект не исчезает: меняется форма, поэтому переход легко отслеживать.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→ лист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превращении капли в лист часть изгибов становится более ровной и вытянутой. Зритель видит, как граница постепенно перестраивается, и может связать начало и конец одной линией изменений.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→ галочка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может превратиться в галочку за счёт изменения направлений линий контура. Хороший морфинг держит узнаваемость: зритель понимает, что «стрела стала знаком подтверждения».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→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часто используют для трансформации знаков: например, буква переходит в другой символ. Такой пример помогает понять, что форма может меняться без потери общей идеи объекта.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7917"/>
            <a:ext cx="4389600" cy="16654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анимации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подходящий способ: для превращений лучше подходит анимация формы, а для обычного движения — другие варианты.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особенно эффективна, когда нужно именно преобразование внешнего вида объекта, а не просто перемещение по экрану.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компьютерной графике и анимации.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быстро распознаёт знакомые силуэты и замечает, как они меняются со временем. Если контур изменяется без резких скачков, возникает ощущение непрерывного превращения.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мозгу легко замечать морфинг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связывает начало и конец как один процесс: зрителю не нужно «догадываться», что появилось новое изображение. Поэтому морфинг хорошо работает для визуальных подсказок и понятных переходов между состояниями.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из‑за этой способности распознавания морфинг часто используют в эффектах трансформации, «магии», переходах между сценами и в интерфейсных анимациях. Он делает изменение заметным, но аккуратным.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качество анимации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подходов к компьютерной графике, 2026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контуры связаны между собой корректно, морфинг воспринимается как единая перестройка. Остальные настройки лишь поддерживают плавность и читаемость.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лучше всего работают совпадающие контуры и достаточное число промежуточных кадров: они уменьшают «рывки» и помогают сохранить узнаваемость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морфинга: где создают анимацию формы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Adobe After Effects: «собираем» переход по точкам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After Effects удобно работать с ключевыми кадрами и траекториями изменения. Можно настроить точки, чтобы форма перестраивалась постепенно, а затем проверить результат в предпросмотре. Такой подход хорошо подходит для коротких заставок и логотипов с прозрачными переходами.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Blender: морфинг как часть 3D-потока идей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Blender ценят за гибкость в настройках формы и движения. Здесь удобно добиваться плавности через управление геометрией и промежуточными состояниями, а также добивать визуальные детали. Инструменты предпросмотра помогают быстро увидеть, где «ломается» переход.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Figma: морфинг для макетов и интерфейсов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Figma морфинг особенно полезен при проектировании интерфейсов. Редактирование объектов и настройка перехода помогают связать начальное и конечное состояние без резких смен. Для демонстрации логики экрана это даёт наглядный эффект изменения одного элемента в другой.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Онлайн-редакторы: быстрые эксперименты с формами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онлайн-инструменты позволяют пробовать морфинг без установки программ. Обычно там доступны базовые настройки ключевых кадров и изменение формы по готовым точкам. Для учебных примеров это удобно: можно быстрее проверить идею и сразу увидеть, насколько плавным получается превращение.
</a:t>
            </a:r>
            <a:endParaRPr lang="en-US" sz="9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разные фигуры дают рваный переход и теряют узнаваемость: зритель не успевает «связать» начало и конец. Поэтому лучше упрощать формы и заранее продумывать логику превращения.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создании морфинга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морфинг скрывает сам смысл превращения, а слишком медленный утомляет и кажется ошибкой. Скорость подбирают так, чтобы изменения были заметны, но переход оставался естественным и спокойным.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опорные точки делают контур дрожащим: при малых изменениях форма начинает «прыгать». Важно оставлять только те точки, которые действительно описывают изгибы и углы.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видны на углах, изгибах и в конце анимации: там контур сильнее всего меняет направление. Проблемные места проверяют в приближении и исправляют до финального просмотра.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морфинга: как доводят качество до «плавно и понятно»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контроля результата и уточнения параметров, включая упрощение контура и мягкую настройку ускорения/замедления.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делают морфинг удачным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из учебной практики по анимации, 2026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конечная фигура читается с первого взгляда, морфинг помогает «понять превращение», а не просто показывает смену картинки. Это удерживает внимание.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 впечатления важнее всего читаемость формы и плавность. Остальные признаки улучшают комфорт, но не заменяют базовую связность контуров.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57000"/>
            <a:ext cx="277500" cy="22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740" y="3818450"/>
            <a:ext cx="213300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в учебных примерах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 и модели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помогает показать, как одна схема постепенно переходит в другую: например, изменение положения элементов на рисунке. Ученик видит связь между начальным и конечным состоянием без резкого скачка.
</a:t>
            </a:r>
            <a:endParaRPr lang="en-US" sz="96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погодные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облака «перетекают» из одной формы в другую, становится проще объяснять идеи изменения. Такой эффект хорошо подходит для наблюдения за движением и смыслом происходящего во времени.
</a:t>
            </a:r>
            <a:endParaRPr lang="en-US" sz="965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по этапам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короткой формы к более вытянутой наглядно отражает рост. Плавность морфинга показывает последовательность этапов и помогает сравнивать состояние «сейчас» и «в конце».
</a:t>
            </a:r>
            <a:endParaRPr lang="en-US" sz="965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вещества между состояниями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удобно использовать для объяснения изменения агрегатных состояний: форма «перестраивается», но объект остаётся узнаваемым. Так легче связать причину и следствие, не теряя визуальную непрерывность.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Морфинг часто используют в заставках и переходах между сценами: кнопка или значок меняет форму так, что пользователь не теряется. Эффект помогает быстро понять, где вы и что произойдёт дальше.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анимированных значках приложений морфинг делает интерфейс «живым». Например, иконка может плавно перейти в другое состояние при уведомлении, не превращаясь в отдельный объект и сохраняя узнаваемость бренда.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Логотипы и навигационные эффекты тоже выигрывают от морфинга: элементы изменяются из одного состояния в другое. Это коротко показывает действие — например, превращение символа или формы кнопки при нажатии.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в повседневной цифровой среде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6" y="1281025"/>
            <a:ext cx="4133629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и результат на каждом шаге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делают на каждом этапе и какой результат получают. Финальное качество определяется подготовкой исходных форм и точностью промежуточных стадий.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качество получается, когда контуры подготовлены заранее, а промежуточные стадии доведены до единообразной плавности: именно там чаще всего возникают заметные «скачки».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выполнения морфинга, 2026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— это превращение одной фигуры в другую через изменение контуров и опорных точек. В основе лежит идея непрерывной перестройки, а не «замены картинки».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анимацию формы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хорошего результата нужны совместимые формы: контуры должны быть связаны по смыслу и по структуре, чтобы зритель видел один объект на протяжении всего перехода.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стадии делают морфинг понятным: чем равномернее изменения, тем меньше ощущение рывков. При необходимости подбирают количество кадров и корректируют расположение точек.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фигура должна быть читаемой и логичной. Тогда морфинг объединяет элементы информатики, графики, математики и творчества — от точек и расчёта до выразительности.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анимация формы важна в информатике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формы превращает статичное изображение в понятное действие: она показывает изменения объекта и связь между «до» и «после». Её используют в образовании, дизайне, рекламе, мультфильмах и интерфейсах. Главное — плавность, логика и аккуратность.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2026-05-12T13:50:25Z</dcterms:created>
  <dcterms:modified xsi:type="dcterms:W3CDTF">2026-05-12T13:50:25Z</dcterms:modified>
</cp:coreProperties>
</file>