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знания и демография определяют развитие стран.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мирового развития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связывает демографию, производство и уровень жизни. Сегодня одни регионы испытывают дефицит работников, а другие — избыток молодежи, не находящей места в экономике. Это напрямую меняет специализацию стран и их возможности роста.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в мировой экономике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 состав трудовых ресурсов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охватывают людей трудоспособного возраста, а также часть подростков и пожилых, если они реально участвуют в экономической деятельности и получают доход от труда.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важно, как трудовые ресурсы распределены по странам и видам деятельности. Одни территории концентрируют квалифицированные кадры, другие сталкиваются с оттоком рабочей силы и дефицитом специалистов.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рабочей силы сама по себе недостаточна: решают возраст, квалификация, здоровье, мобильность и производительность. Именно эти признаки определяют качество трудовых ресурсов страны или региона.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на рынке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различают занятых, безработных и экономически неактивных. Это деление важно для анализа того, сколько людей работает, ищет работу или временно не включено в трудовую деятельность.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различаются не только численностью занятых, но и качеством рабочих мест, производительностью и долей неформального сектора.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занятость связана с численностью населения, но высокий уровень труда и высокая производительность не всегда совпадают.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региональным оценкам ILO и World Bank; значения условные, 2024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занятость по регионам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39958"/>
            <a:ext cx="5955300" cy="2447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ILO, World Bank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рынка труда в разных группах стран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различаются занятость, безработица и уязвимость труда в зависимости от уровня развития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доход и слабее институты, тем выше неформальная занятость и риски для молодежи; развитые страны выигрывают за счет качества рабочих мест.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и изменение рабочей силы
</a:t>
            </a:r>
            <a:endParaRPr lang="en-US" sz="305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Восточной Азии рождаемость снижается уже долгое время, поэтому доля пожилых растет, а приток молодых работников уменьшается. Это усиливает нагрузку на рынок труда и социальные 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Стареющие регионы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и страны Африки к югу от Сахары сохраняют высокий удельный вес молодежи. Такой состав населения может стать ресурсом роста, если экономика создает рабочие места и обучение успевает за спросом.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общества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по-разному отражается на странах: одни получают «демографический дивиденд», другие сталкиваются со старением и кадровым дефицитом. Решающее значение имеет не только возраст, но и способность экономики использовать этот потенциал.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возможностей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демографии к качеству труда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факторов, через которые формируется человеческий капитал и его отдача в экономике.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главный фактор производительности труда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 качественнее обучение, тем выше вероятность получить более сложную и лучше оплачиваемую работу. Это напрямую отражается на производительности и конкурентоспособности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лет обучения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качестве образования усиливают разрыв в доходах и развитии. Страны с сильной школой и подготовкой кадров быстрее входят в новые отрасли и получают более устойчивый рост.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возможностей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математика, естественные науки и цифровая грамотность формируют основу для освоения новых технологий. Без этих компетенций человеку труднее адаптироваться к меняющемуся рынку труда.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грамотность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система среднего профессионального и высшего образования помогает быстро готовить специалистов под нужды экономики. Особенно ценятся практические навыки, которые можно сразу применить на рабочем месте.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навыки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86" y="3410913"/>
            <a:ext cx="2021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участие в рабочей силе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во многих странах чаще сталкиваются с ограничениями при входе в оплачиваемую работу. Причины связаны с неравным доступом к образованию, ожиданиями семьи и дискриминацией на рынке труда.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неоплачиваемого ухода за детьми и пожилыми родственниками ложится на женщин. Это сокращает время, которое можно отдать учебе, карьере и профессиональному росту.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женской занятости расширяет налоговую базу, поддерживает потребительский спрос и снижает риск бедности семей. Для государства это означает более устойчивое и разнообразное развитие.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разрывы в участии женщин в рабочей силе наблюдаются в Южной Азии и странах Ближнего Востока. Там особенно важны доступ к образованию, безопасности и равным правилам найма.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NEET особенно заметна там, где молодых людей много, а переход от школы к работе затруднен.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молодежь надолго выпадает из учебы и труда, экономика теряет будущие кадры, а социальные риски растут.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иллюстрация по оценкам ILO; значения условные, 2024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безработица и группа NEET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неформальный сектор одним из главных источников нестабильных доходов и социальной уязвимости.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ILO, World Employment and Social Outlook: Trends 2024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млрд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работают без надежных трудовых гарантий.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перераспределение трудовых ресурсов
</a:t>
            </a:r>
            <a:endParaRPr lang="en-US" sz="3078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кадры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направляет работников туда, где экономика быстрее создает рабочие места. Для принимающих стран это способ закрыть дефицит в уходе, строительстве, транспорте и сельском хозяйстве.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облегчает поиск работы, но может усиливать «утечку мозгов», если уезжают наиболее квалифицированные специалисты. Поэтому особенно важны признание дипломов, легальные каналы и защита прав работников.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для домохозяйств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переводы мигрантов поддерживают семьи в странах исхода, повышают потребительский спрос и помогают оплачивать образование, жилье и медицинские услуги, особенно в регионах с ограниченными возможностями занятости.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услугам идет неравномерно: в странах с низким доходом сельское хозяйство остается крупнейшим работодателем, тогда как города ускоряют спрос на сервисные профессии.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урбанизации и технологического развития, тем меньше доля сельского хозяйства и больше значение услуг.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ILOSTAT, глобальные оценки структуры занятости по секторам, последние доступные данные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сдвиг занятости по секторам экономики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 для экономики цифровой эпохи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Работнику уже недостаточно уметь пользоваться устройством: важно понимать цифровые сервисы, безопасно работать с данными и уверенно осваивать новые платформы.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меняются быстрее, чем раньше, поэтому жизненно важно уметь учиться на протяжении всей жизни и быстро переходить к новым видам деятельности.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Переобучение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повышает ценность тех, кто умеет сравнивать информацию, находить закономерности и принимать решения на основе фактов, а не случайных впечатлений.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мышление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школа формирует чтение, математику, естественно-научную грамотность и дисциплину обучения — фундамент, без которого дальнейшее профессиональное развитие становится гораздо сложнее.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база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ILO; World Bank; UN DESA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проблемы трудовых ресурсов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 каждого региона свой набор ограничений: где-то не хватает молодежи, а где-то — рабочих мест, квалификаций и формальной занятости.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определяются не только численностью населения, но и возрастной структурой, качеством рабочих мест и степенью вовлеченности в формальную экономику.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трудовых ресурсов с бедностью и неравенством
</a:t>
            </a:r>
            <a:endParaRPr lang="en-US" sz="2969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бедности быстрее происходит там, где растет производительность и создаются стабильные рабочие места. Простое увеличение численности занятых без улучшения условий труда дает слабый эффект.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важнее числа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оплата, нестабильные контракты и отсутствие социальных гарантий усиливают разрыв между поколениями, территориями и социальными группами, особенно в уязвимых сегментах рынка труда.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закрепляется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рынок напрямую связан с Целями устойчивого развития ООН: достойная работа, сокращение бедности и уменьшение неравенства становятся взаимосвязанными задачами, а не отдельными направлениями политики.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ЦУР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 одни регионы получают больше инвестиций, рабочих мест и инфраструктуры, тогда как другие остаются в ловушке низких доходов, что делает неравенство пространственно устойчивым.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различий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развивает трудовые ресурсы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которая повышает качество рабочей силы и снижает потери человеческого капитала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другие крупные центры концентрируют рабочие места, образование и более высокие заработки. Именно сюда чаще всего стремятся молодые специалисты, что усиливает разрыв между центром и периферией.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тянут кадры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городах и отдаленных районах острее ощущаются нехватка кадров, отток молодежи и трудности с закреплением специалистов. Поэтому особенно важны внутренняя мобильность, жилье, транспорт и подготовка рабочих профессий.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Удаленные регионы ищут людей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мировом рынке труда: две разные истории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подчеркивает: отдельный фактор работает слабее, чем их согласованное сочетание. На практике решающими становятся качество институтов и доступ к возможностям.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ускоряется там, где демографический потенциал поддержан образованием, здоровьем, мобильностью и технологическим обновлением.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обобщающая модель на основе подходов ILO, World Bank и UNDP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модель влияния трудовых ресурсов на развитие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трудовых ресурсов показывает: развитие стран зависит не только от числа работников, но и от их образования, здоровья, мобильности и способности учиться в меняющемся мире.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 — капитал, который формирует будущее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2026-06-02T22:03:53Z</dcterms:created>
  <dcterms:modified xsi:type="dcterms:W3CDTF">2026-06-02T22:03:53Z</dcterms:modified>
</cp:coreProperties>
</file>