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Биотические связи в сообществе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взаимодействия живых организмов, влияющие на экосистемы и биоразнообразие.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биотических связей и их роль в природе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связи — взаимодействия между растениями, животными и микроорганизмами в экосистемах. Они регулируют численность видов, влияют на расселение и способствуют появлению новых адаптаций, обеспечивая сложность и устойчивость биологических сообществ.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биотических связей в экосистемах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— борьба за жизненные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конкурируют за пищу, свет и местообитание. Например, в лесу дуб и берёза соперничают за свет, что сказывается на росте и выживании каждого из них.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тесное сотрудничество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взаимодействии разные виды живут вместе, помогая друг другу. Например, гриб и водоросль в лишайниках образуют единую структуру, обеспечивающую питание и защиту.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— контроль над популяциями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поедают жертв, поддерживая баланс в природе. Волк, охотящийся на зайца, предотвращает перенаселение травоядных и сохраняет равновесие.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Конкуренция: борьба за ресурсы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смешанном лесу дуб и берёза конкурируют за солнечный свет, вытесняя друг друга из благоприятных мест.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может привести к снижению численности одного из видов или к разделению обитания для сосуществования.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соперничают за ограниченные ресурсы, такие как свет, вода и пища, что влияет на их рост и выживание.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 его влияние на экосистему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и заяц: классическая пара хищник-жертва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волков обусловливает снижение популяции зайцев, что удерживает растениеядных в пределах устойчивого уровня и сохраняет экосистему.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хищник-жертва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пищевой цепи взаимосвязан: хищники регулируют численность жертв, предотвращая перенаселение и истощение ресурсов.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Паразитизм: односторонняя выгода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живут за счёт хозяина, причиняя ему вред и снижая его здоровье или способность к размножению.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вши питаются кровью млекопитающих, ослабляя их и вызывая зуд и раздражение.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Гриб-паразит на растениях приводит к болезням и уменьшению урожая, что ухудшает жизненные условия хозяина.
</a:t>
            </a:r>
            <a:endParaRPr lang="en-US" sz="11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взаимодействие с взаимной пользой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пример тесного взаимозависимого союза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и водоросль живут вместе, образуя организм, способный выживать в суровых условиях благодаря объединённым функциям и питательным ресурсам.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 обеспечивают растения азотом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на корнях бобовых растений фиксируют атмосферный азот, улучшая питание растений и получая взамен органические вещества.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Мутуализм: обе стороны выигрывают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и водоросли взаимодействуют, предоставляя друг другу пищу и защиту в морских экосистемах.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охраняют тлю от хищников, получая взамен сладкие выделения — это пример взаимной выгоды.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нектар с цветов для питания, одновременно опыляя растения для размножения.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Рыбы-чистильщики удаляют паразитов с крупных рыб, улучшая их здоровье, а сами получают пищу.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Комменсализм: одна польза, другой — нейтрально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Рыбы-прилипалы прикрепляются к акулам, используя их для безопасного передвижения.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рыбы получают защиту и питание, в то время как акулы не испытывают ни пользы, ни вреда.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взаимодействие поддерживает разнообразие видов без нарушения баланса в экосистеме.
</a:t>
            </a:r>
            <a:endParaRPr lang="en-US" sz="12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0587" y="1162275"/>
            <a:ext cx="4902825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биотических связей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взаимодействия организмов отличаются характером влияния на участников.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форма связи играет уникальную роль в балансе и устойчивости природных сообществ.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связи у растений: примеры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Грибы-микоризообразователи: помощь в питании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Микоризные грибы обвивают корни деревьев, облегчая доступ к минералам и воде из почвы. Такое сотрудничество улучшает рост растений и повышает устойчивость к неблагоприятным условиям среды.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Плющ и деревья: безопасная опора без вреда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Плющ использует стволы и ветви деревьев для подъёма к свету, не причиняя им вреда. Он получает доступ к солнечному свету, а дерево остаётся здоровым и непрерывно растёт.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с помощью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полагаются на животных для расселения семян. Например, ягоды привлекают птиц, которые съедают плоды и разносят семена на значительные расстояния, способствуя распространению вида.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среди животных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Стая волков: кооперация для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охотятся и охраняют территорию в стаях, что увеличивает эффективность добычи пищи и защищает от врагов. Социальная структура поддерживает стабильность популяции и помогает выжить в суровых условиях.
</a:t>
            </a:r>
            <a:endParaRPr lang="en-US" sz="862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колониях: безопасность через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гнёзда близко друг к другу, что обеспечивает коллективную защиту от хищников. Совместное проживание помогает быстрее обнаруживать опасность и улучшает шансы на выживание потомства.
</a:t>
            </a:r>
            <a:endParaRPr lang="en-US" sz="843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клещей на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питаются кровью млекопитающих, получая питание, но вредя хозяевам, вызывая раздражение и опасность заболеваний. Эта односторонняя связь влияет на здоровье и поведение животных-хозяев.
</a:t>
            </a:r>
            <a:endParaRPr lang="en-US" sz="8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связи в воде: примеры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актинии и рыбы-клоуна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Рыба-клоун прячется в щупальцах актинии, получая защиту от хищников. В ответ актиния получает очищение от паразитов и доступ к остаткам пищи, что укрепляет взаимовыгодное сосуществование.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как основа водных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состоит из микроскопических организмов, которые служат пищей для многих водных животных. Он поддерживает пищевые цепи и влияет на биологическое равновесие в водоёмах.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и чистка рыб от паразитов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ракообразные питаются паразитами на коже рыб, обеспечивая им здоровье и чистоту. Такая взаимосвязь улучшает выживаемость рыб и поддерживает чистоту их среды обитания.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биотических связей в биоразнообразие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форма взаимодействий играет свою роль в поддержании разнообразия видов и структурировании экосистем.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симбиоза и хищничества указывает на их ключевую роль в стабилизации природных сообществ.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класс, обновлено 2024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микроорганизмов в сообществах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как разлагатели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разлагают мёртвые остатки, возвращая питательные вещества в почву. Этот процесс ускоряет круговорот веществ и поддерживает плодородие экосистем.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 и их вклад в растениеводство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живут в корнях бобовых растений, фиксируя атмосферный азот и обеспечивая растения необходимыми элементами для роста, что повышает урожайность и здоровье почвы.
</a:t>
            </a:r>
            <a:endParaRPr lang="en-US" sz="96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в экосистеме: передача энергии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экологические исследования экосистем леса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биотических связей: причины и последствия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приводит к ухудшению условий жизни для многих видов и снижению численности популяций.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разрушает естественные среды обитания, что вынуждает организмы покидать территории и снижает биоразнообразие.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чужеродных видов нарушает сложившиеся связи, часто приводя к вытеснению местных организмов и изменению пищевых цепей.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крупных хищников влечёт за собой рост численности травоядных, что может вызвать чрезмерное поедание растительности и деградацию экосистемы.
</a:t>
            </a:r>
            <a:endParaRPr lang="en-US" sz="10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влияние на биотические связи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осушение болот: опасные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разрушает естественные сообщества, нарушая биотические связи и снижая устойчивость экосистем. Это ведёт к уменьшению численности видов и ухудшению качества среды.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химикатов и переселение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 влияют на здоровье организмов и нарушают взаимодействия, а интродукция чужеродных видов меняет природный баланс и затрудняет выживание коренных жителей.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биотических связей: меры и решения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 охрана редких, исчезающих видов способствует укреплению биотических связей и защите биоразнообразия.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просвещение и научные исследования способствуют развитию знаний и формированию ответственного отношения к природе.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природных местообитаний и создание охраняемых территорий помогают поддерживать естественные взаимодействия видов.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сохранения биотических связей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биотических связей обеспечивает здоровье и устойчивость экосистем. Забота о природе и сохранение таких отношений — ключ к гармоничному сосуществованию человека и окружающей среды.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2026-05-08T05:01:15Z</dcterms:created>
  <dcterms:modified xsi:type="dcterms:W3CDTF">2026-05-08T05:01:15Z</dcterms:modified>
</cp:coreProperties>
</file>