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 де Мопассан: реализм, новелла, человек и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Мопассан показал, как повседневность раскрывает человека и его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Мопассана: время перемен и разочарований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1870–1871 годов Франция переживала кризис, а литература стремилась к точному изображению жизни. На этом фоне Мопассан создал сдержанную, психологически точную прозу о лицемерии, эгоизме и скрытых конфликтах.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Ги де Мопассана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 де Мопассан родился в Нормандии и провёл детство в северной Франции, где рано познакомился с провинциальным бытом и местными характерами.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новеллы «Пышка» принесла ему широкую известность и открыла путь к активной литературной работе.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служба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Руане, затем работал чиновником в морском министерстве, наблюдая повседневную жизнь изнутри и постепенно обращаясь к литературе.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короткую жизнь Мопассан создал множество рассказов, повестей и романов, а умер в Париже в 1893 году.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Нормандия в жизни и творчестве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Провинция как источник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Нормандия дала Мопассану живой материал для сюжетов, деталей и типов персонажей. Здесь он видел крестьян, чиновников, мелких буржуа и священников в их обычной, неидеализированной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в которой раскрывается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Провинциальный мир в его прозе важен не только красотой пейзажа. Через бытовые сцены писатель показывает скрытую жестокость отношений, зависимость людей от традиций и нравственные противоречия.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корпусу ключевых новелл и романов Ги де Мопассана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Мопассана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его произведениях обычно связаны с обыденными ситуациями, а не с исключительными событиями.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Мопассан показывает, как общество унижает человека и заставляет его идти на нравственный компромисс.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Мопассана: точность и жизненная правда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изображает жизнь без идеализации: герои действуют в конкретной среде, где на выбор влияют деньги, репутация и общественное положение.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 не украшает сюжет, а подводит к выводу о человеке, обществе и закономерностях повседневной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Писателю важны точная деталь, ясный язык и сжатая форма: одна сцена у него способна открыть характер и скрытый конфликт.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Ги де Мопассана, литературоведческий обзор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Ги де Мопассана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жанры и темы особенно важны в его творчестве.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писателя чаще всего оказываются социальные и нравственные испытания, а новелла становится его главным жанром.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«Пышка»: новелла о войне и лицемерии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Пышка оказывается осуждённой не за поступок, а за социальную репутацию, и именно в этом особенно ясно звучит критика общества.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в дилижансе, где вместе оказываются люди разных сословий, вынужденные проявить свои истинные качества в замкнутом пространстве.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Патриотические речи пассажиров резко расходятся с их поведением: внешняя благопристойность скрывает эгоизм, расчёт и моральную трусость.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счастье и реальность брака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Мопассана нередко надеются на любовь и уважение, но сталкиваются с холодной повседневностью. Их судьбы зависят от семьи, денег и общественного мнения, поэтому личное чувство быстро превращается в испытание.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как уязвимость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привлекательность у Мопассана не гарантирует свободы: напротив, она делает женщину более заметной и зависимой от оценки окружающих. Автор показывает, как репутация и условности среды влияют на выбор и будущее героини.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драма одиночества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благополучной обстановке персонажи-женщины часто переживают внутреннюю пустоту, стыд или разочарование. Через их частную историю писатель раскрывает не только личную боль, но и устройство общества, в котором эта боль становится обычной.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у Мопассана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сюжет новеллы Мопассана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логику развития конфликта в его короткой прозе.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и внутренние переживания героев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прозе усиливаются тревожные мотивы: душевная усталость, мания, ощущение разлада с собой и миром. Это придаёт его текстам особенно мрачную выразительность.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Мопассан показывает, как внешне спокойная сцена может скрывать сильное напряжение: страх, стыд или ревность постепенно меняют поведение героя и раскрывают его подлинный характер.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часто оказываются в плену навязчивых мыслей и внутреннего одиночества, поэтому даже обычный разговор у писателя становится испытанием для совести и самооценки.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психологизм соответствует литературе конца XIX века, где человека всё чаще изображают как существо, зависящее от среды, памяти и собственных переживаний.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Ги де Мопассана: «Ожерелье», «Милый друг», «Жизнь», «Пышка», «Наше сердце». Оценка по степени значимости мотива в сюжете.
</a:t>
            </a:r>
            <a:endParaRPr lang="en-US" sz="864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социальное положение в произведениях Мопассана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его текстах денежный вопрос влияет не только на быт, но и на отношения между людьми, задавая границы свободы, уважения и выбора.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денежный мотив связан с унижением и моральным компромиссом: материальный успех у Мопассана почти никогда не бывает без потерь.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Мопассан показывает буржуазную среду как мир внешней приличности, где за вежливыми жестами нередко скрываются расчёт, самодовольство и равнодушие к чужой беде.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у Мопассана почти всегда имеет горький оттенок: смех быстро сменяется ощущением духовной пустоты, потому что автор разоблачает не отдельный порок, а целый общественный уклад.
</a:t>
            </a:r>
            <a:endParaRPr lang="en-US" sz="1317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сатира особенно остра в сценах, где герои охотно говорят о морали, но на деле руководствуются выгодой, карьерой и страхом испортить собственную репутацию.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взгляд на буржуазное общество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Путешествие, море и пространство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 дороги у Мопассана выводят героя из привычного круга и показывают, как меняется человек, когда исчезают привычные правила поведения и социальные маски.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 дальние пейзажи связаны у писателя не только со свободой, но и с опасностью, одиночеством, внутренним испытанием; поэтому пространство в его прозе всегда имеет нравственный смысл.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459427"/>
            <a:ext cx="4813500" cy="25907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и роман у Мопассана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жанровых особенностей по произведениям Ги де Мопассана.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ведущих жанров показывает, как Мопассан добивался разных художественных задач: от предельной концентрации конфликта до более широкой картины общества.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у Мопассана точнее передаёт внезапный нравственный поворот, а роман позволяет показать длительное развитие личности и более широкую социальную среду.
</a:t>
            </a:r>
            <a:endParaRPr lang="en-US" sz="13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период: болезнь, страх, кризис сознания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7925" y="1501950"/>
            <a:ext cx="39885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1880-х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писателя усиливаются нервное напряжение и физическое недомогание; личная тревога постепенно становится заметной и в поздних произведениях, где возрастает мрачная интонация.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97350" y="276772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годы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Мопассана ухудшается, а в прозе всё чаще появляются мотивы страха, одиночества, мании и внутреннего распада, что отражает его болезненное восприятие мира.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89000" y="399777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 год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переживает тяжёлый психический кризис, после которого здоровье окончательно надламывается; этот период помогает понять трагический тон его последних текстов.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влияния Мопассана по истории французской и европейской прозы XIX–XX веков.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Мопассана на литературу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влияние заметно прежде всего в короткой прозе, где сюжет строится экономно, а деталь и финал работают на сильное смысловое впечатление.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Мопассан закрепил модель лаконичной новеллы, способной раскрывать большие социальные и нравственные темы через небольшое по объёму произведение.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и особенности стиля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Мопассана отличается ясностью и сдержанностью: он избегает лишних украшений, предпочитая точную фразу, простую композицию и тщательно отобранную деталь.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в его прозе почти всегда соседствует с сочувствием: даже разоблачая слабость героя, писатель сохраняет человеческий масштаб и превращает бытовую сцену в глубокий анализ.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 него звучит естественно и помогает быстро раскрывать характеры, социальные различия и скрытое напряжение между персонажами без прямых авторских пояснений.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Мопассана усиливают психологическая достоверность, наблюдательность и умение показывать скрытые механизмы поведения без прямых морализаторских выводов.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помогает увидеть, как деньги, статус и репутация незаметно влияют на человеческие отношения, делая конфликт не только личным, но и общественным.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Мопассан точно изображает ситуации, когда обычный, на первый взгляд, выбор оборачивается нравственным испытанием и заставляет героя отвечать за собственное решение.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понятны сегодняшнему читателю, потому что в них показаны социальное давление, зависимость от мнения окружающих и постоянная борьба за уважение и признание.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Мопассан остаётся современным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Мопассан: краткая форма, большая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Мопассан остаётся значимым потому, что в нескольких страницах умеет показать целую жизнь, а через частный случай — общую правду о человеке, обществе и его внутренней свободе.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2026-05-23T10:29:34Z</dcterms:created>
  <dcterms:modified xsi:type="dcterms:W3CDTF">2026-05-23T10:29:34Z</dcterms:modified>
</cp:coreProperties>
</file>