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объединяет миллиарды людей, тысячи культур и резкие природные контрасты.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Азии: крупнейший и самый разнообразный регион мира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пространство древних цивилизаций и современных держав
</a:t>
            </a:r>
            <a:endParaRPr lang="en-US" sz="2959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охватывает огромную территорию, где соседствуют крупнейшие государства, малые островные страны и древнейшие очаги цивилизации. Именно здесь формировались ранние государства, письменность, мировые религии и важнейшие торговые пути.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субрегионы Азии и их страны
</a:t>
            </a:r>
            <a:endParaRPr lang="en-US" sz="2984" dirty="0"/>
          </a:p>
        </p:txBody>
      </p:sp>
      <p:sp>
        <p:nvSpPr>
          <p:cNvPr id="11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646889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Япония, Республика Корея и КНДР образуют один из самых динамичных и технологически развитых районов континента. Здесь особенно заметны промышленная мощь, высокая урбанизация и влияние морской торговли.
</a:t>
            </a:r>
            <a:endParaRPr lang="en-US" sz="757" dirty="0"/>
          </a:p>
        </p:txBody>
      </p:sp>
      <p:sp>
        <p:nvSpPr>
          <p:cNvPr id="13" name="Text 3"/>
          <p:cNvSpPr txBox="1"/>
          <p:nvPr/>
        </p:nvSpPr>
        <p:spPr>
          <a:xfrm>
            <a:off x="646889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036953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Аравия, Иран, Турция, ОАЭ, Катар и Израиль формируют узел между Европой, Азией и Африкой. Регион известен нефтью, газом, важными проливами и высокой политической значимостью.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7036953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Азия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39437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Казахстан, Узбекистан, Туркменистан, Кыргызстан и Таджикистан во многом ориентированы на ресурсы, транспортные коридоры и сельское хозяйство. Большую роль здесь играют степные и горные ландшафты, а также континентальный климат.
</a:t>
            </a:r>
            <a:endParaRPr lang="en-US" sz="754" dirty="0"/>
          </a:p>
        </p:txBody>
      </p:sp>
      <p:sp>
        <p:nvSpPr>
          <p:cNvPr id="17" name="Text 7"/>
          <p:cNvSpPr txBox="1"/>
          <p:nvPr/>
        </p:nvSpPr>
        <p:spPr>
          <a:xfrm>
            <a:off x="5439437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3841921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Индонезия, Вьетнам, Таиланд, Малайзия, Филиппины и Сингапур связаны общими морскими маршрутами и активной внешней торговлей. Для этого субрегиона характерны тропический климат, порты и экспортная промышленность.
</a:t>
            </a:r>
            <a:endParaRPr lang="en-US" sz="759" dirty="0"/>
          </a:p>
        </p:txBody>
      </p:sp>
      <p:sp>
        <p:nvSpPr>
          <p:cNvPr id="19" name="Text 9"/>
          <p:cNvSpPr txBox="1"/>
          <p:nvPr/>
        </p:nvSpPr>
        <p:spPr>
          <a:xfrm>
            <a:off x="3841921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
</a:t>
            </a:r>
            <a:endParaRPr lang="en-US" sz="1000" dirty="0"/>
          </a:p>
        </p:txBody>
      </p:sp>
      <p:sp>
        <p:nvSpPr>
          <p:cNvPr id="20" name="Text 10"/>
          <p:cNvSpPr txBox="1"/>
          <p:nvPr/>
        </p:nvSpPr>
        <p:spPr>
          <a:xfrm>
            <a:off x="2244405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Индия, Пакистан, Бангладеш, Непал и Шри-Ланка отличаются высокой плотностью населения и сильными контрастами в уровне развития. В регионе сочетаются древние культурные традиции и быстрый рост современной экономики.
</a:t>
            </a:r>
            <a:endParaRPr lang="en-US" sz="794" dirty="0"/>
          </a:p>
        </p:txBody>
      </p:sp>
      <p:sp>
        <p:nvSpPr>
          <p:cNvPr id="21" name="Text 11"/>
          <p:cNvSpPr txBox="1"/>
          <p:nvPr/>
        </p:nvSpPr>
        <p:spPr>
          <a:xfrm>
            <a:off x="2244405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страны Азии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крупнейших по населению стран формируют основной демографический и потребительский рынок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 вместе задают масштаб азиатской демографии, а остальные страны усиливают давление на жильё, транспорт и образование.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World Bank, 2023–2024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контрасты стран Азии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которые определяют жизнь
</a:t>
            </a:r>
            <a:pPr algn="l" indent="0" marL="0">
              <a:lnSpc>
                <a:spcPct val="90000"/>
              </a:lnSpc>
              <a:buNone/>
            </a:pPr>
            <a:r>
              <a:rPr lang="en-US" sz="14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 — не просто самая высокая горная система мира, а естественный барьер, влияющий на климат, водные ресурсы и расселение людей. В высокогорных районах хозяйственная деятельность ограничена, зато ниже по склонам развиваются земледелие и туризм.
</a:t>
            </a:r>
            <a:endParaRPr lang="en-US" sz="1431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муссоны
</a:t>
            </a:r>
            <a:pPr algn="l" indent="0" marL="0">
              <a:lnSpc>
                <a:spcPct val="90000"/>
              </a:lnSpc>
              <a:buNone/>
            </a:pPr>
            <a:r>
              <a:rPr lang="en-US" sz="156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Гоби и Аравийская пустыня показывают, насколько засушливой может быть Азия, тогда как Юго-Восточная и Южная Азия живут под влиянием муссонов. Здесь сельское хозяйство зависит от сезонных дождей, а урожайность тесно связана с водоснабжением.
</a:t>
            </a:r>
            <a:endParaRPr lang="en-US" sz="1567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тропики
</a:t>
            </a:r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Азии преобладают суровые арктические и субарктические условия, включая вечную мерзлоту Сибири. На другом конце спектра — влажные тропические леса Индонезии, где высокая температура и влажность создают иные условия для жизни, транспорта и промышленности.
</a:t>
            </a:r>
            <a:endParaRPr lang="en-US" sz="1517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6238" y="1676050"/>
            <a:ext cx="3616824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 Азии: столицы и ведущие отрасли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региона различаются масштабом населения и экономической специализацией.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специализация стран Азии тесно связана с ресурсами, уровнем индустриализации и включённостью в мировую экономику.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справочным данным о странах Азии, 2024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312415"/>
            <a:ext cx="387900" cy="31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Азии используются сотни языков и несколько письменных систем. Они отражают длительную историю миграций, государственных традиций и культурных контактов между народами региона.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иероглифика, арабское письмо, деванагари, кириллица и латиница помогают увидеть, насколько разнообразны культурные основы азиатских обществ и их образовательные традиции.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Ислам, индуизм, буддизм, христианство, иудаизм и конфуцианские традиции влияют на праздники, нормы поведения, архитектуру и общественную жизнь во многих странах Азии.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разнообразие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многообразие нередко становится важной темой внутренней политики, образования и межкультурного диалога. Оно делает общество более сложным, но одновременно формирует богатую культурную среду.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мозаика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 Азии: языки, религии, этносы
</a:t>
            </a:r>
            <a:endParaRPr lang="en-US" sz="30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экономического развития стран Азии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логику перехода от традиционного хозяйства к экономике знаний.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50" y="2901347"/>
            <a:ext cx="2697000" cy="19648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экономические центры стран Азии
</a:t>
            </a:r>
            <a:endParaRPr lang="en-US" sz="2866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и Сеул концентрируют штаб-квартиры корпораций, научные центры и высокотехнологичное производство. Эти города задают стандарты в электронике, автомобилестроении и управлении крупными агломерациями.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и Сеул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азиатских центров определяется не только капиталом, но и университетами, квалифицированными кадрами, исследовательскими проектами и плотной городской инфраструктурой, поддерживающей постоянный обмен идеями и ресурсами.
</a:t>
            </a:r>
            <a:endParaRPr lang="en-US" sz="1098" dirty="0"/>
          </a:p>
        </p:txBody>
      </p:sp>
      <p:sp>
        <p:nvSpPr>
          <p:cNvPr id="14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Инновационная среда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и Дубай построили экономику на транспорте, услугах и международном бизнесе. Они удобны для глобальных компаний благодаря портам, аэропортам, свободным экономическим зонам и развитой инфраструктуре.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и Дубай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 и Гонконг выступают как мощные финансовые и логистические узлы. Их значение связано с портами, биржами, международной торговлей и связями с промышленными районами Восточной Азии.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 и Гонконг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3272441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 является одним из главных деловых центров Южной Азии. Здесь сосредоточены банки, медиарынок, биржевая активность и крупный сектор услуг, связанный с национальной и мировой экономикой.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272425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 как финансовый центр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 странах Азии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городов различаются: в одних странах уже доминируют крупные агломерации, в других сохраняется значительная сельская занятость.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урбанизация, тем сильнее нагрузка на транспорт, жильё и коммунальные системы; низкие уровни часто связаны с быстрым будущим ростом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Urban population (% of total population), последние доступные оценки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7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стала не только инженерным сооружением, но и символом исторической преемственности Китая. Она напоминает о защите государства, о труде многих поколений и о том, как архитектура может выражать идею единства и силы страны.
</a:t>
            </a:r>
            <a:endParaRPr lang="en-US" sz="875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стена: граница и память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2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в Индии известен как один из самых узнаваемых памятников Азии. Белый мрамор, строгая симметрия и тонкая отделка делают его примером того, как в архитектуре сочетаются религиозные традиции, художественная культура и личная история.
</a:t>
            </a:r>
            <a:endParaRPr lang="en-US" sz="923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Тадж-Махал: образ любви и мастерства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7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Буддийские храмы, мечети, пагоды и шумные рынки отражают повседневную культуру разных частей Азии. В них видны следы торговли, религии и местных обычаев, а также то, как разнообразие региона сохраняется в архитектуре, кухне и обрядах.
</a:t>
            </a:r>
            <a:endParaRPr lang="en-US" sz="921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мечети и рынки: живое наследие региона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 стран Азии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устройство стран Азии и международные связи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945450" y="1215575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власти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45450" y="1404871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встречаются монархии, республики, федерации и социалистические государства. Такой набор политических систем показывает, насколько по-разному страны организуют власть, законы и участие граждан в управлении.
</a:t>
            </a:r>
            <a:endParaRPr lang="en-US" sz="890" dirty="0"/>
          </a:p>
        </p:txBody>
      </p:sp>
      <p:sp>
        <p:nvSpPr>
          <p:cNvPr id="13" name="Text 4"/>
          <p:cNvSpPr txBox="1"/>
          <p:nvPr/>
        </p:nvSpPr>
        <p:spPr>
          <a:xfrm>
            <a:off x="945450" y="4181925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напряжения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945450" y="4371221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границах, морских путях, ресурсах и статусе территорий остаются важной частью азиатской политики. Такие конфликты влияют не только на соседние государства, но и на мировую экономику и энергобезопасность.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945450" y="3440338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 мировой политике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945450" y="3629634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активно участвуют в работе ООН, ШОС, АСЕАН, БРИКС и G20. Через эти площадки они обсуждают безопасность, торговлю, инвестиции и совместные ответы на международные кризисы.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945450" y="2698750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Федерации и крупные республики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45450" y="2888046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Малайзия демонстрируют сложное устройство управления, сочетающее общегосударственный центр и региональный уровень. Это помогает учитывать этническое, языковое и территориальное разнообразие больших и многолюдных стран.
</a:t>
            </a:r>
            <a:endParaRPr lang="en-US" sz="813" dirty="0"/>
          </a:p>
        </p:txBody>
      </p:sp>
      <p:sp>
        <p:nvSpPr>
          <p:cNvPr id="19" name="Text 10"/>
          <p:cNvSpPr txBox="1"/>
          <p:nvPr/>
        </p:nvSpPr>
        <p:spPr>
          <a:xfrm>
            <a:off x="945450" y="1957163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Монархии Персидского залива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945450" y="2146459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государств Персидского залива сохраняются абсолютные монархии, где значительная роль принадлежит правящим династиям. Их политическая устойчивость тесно связана с контролем над энергетическими ресурсами и внешнеэкономическими связями.
</a:t>
            </a:r>
            <a:endParaRPr lang="en-US" sz="8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45" y="1733225"/>
            <a:ext cx="4172211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ресурсы и уровень промышленного развития формируют внешнюю торговлю стран региона.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 зависит от сочетания природной базы, рабочей силы и технологий: сырьевые экономики поставляют топливо и металлы, а индустриальные — сложную промышленную продукцию.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данные по странам Азии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экспортная специализация стран Азии
</a:t>
            </a:r>
            <a:endParaRPr lang="en-US" sz="28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различия внутри стран Азии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странами видна даже в пределах одного региона: уровень доходов, качество инфраструктуры и структура занятости заметно отличаются от государства к государству.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объединяет финансовые центры, индустриальные державы и страны с низкими доходами. Это означает, что регион развивается неравномерно и требует разных экономических стратегий.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показатели ВВП на душу населения по данным международных статистических обзоров, последние доступные оценки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50" y="1695740"/>
            <a:ext cx="387900" cy="31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9381" y="1689200"/>
            <a:ext cx="222338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3313" y="1689200"/>
            <a:ext cx="28297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7138" y="1689200"/>
            <a:ext cx="36382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1600" y="1689200"/>
            <a:ext cx="32340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стран Азии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промышленных и транспортных центрах воздух часто загрязняется выбросами заводов, электростанций и автомобилей. Это особенно заметно в густонаселённых районах, где экологическая нагрузка растёт быстрее, чем успевают меняться технологии.
</a:t>
            </a:r>
            <a:endParaRPr lang="en-US" sz="1069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пресной воды не хватает из-за засушливого климата, роста населения и высокого потребления в сельском хозяйстве. Проблема требует экономного орошения, очистки сточных вод и более справедливого распределения ресурсов.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сельскохозяйственных угодий, добыча сырья и строительство сокращают лесные площади. Потеря лесов ведёт к снижению биоразнообразия, эрозии почв и ухудшению природной защиты от наводнений и засух.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 таяние льда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и речных бассейнах изменение климата ускоряет таяние ледников и повышает риск паводков. Для низменных и прибрежных районов это означает угрозу жилью, инфраструктуре и безопасности населения.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климату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развивают общественный транспорт, береговую защиту, лесовосстановление и более устойчивое сельское хозяйство. Эти меры нужны, чтобы снизить ущерб от природных кризисов и сохранить ресурсы для будущего.
</a:t>
            </a:r>
            <a:endParaRPr lang="en-US" sz="10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торговля и морские пути стран Азии
</a:t>
            </a:r>
            <a:endParaRPr lang="en-US" sz="2678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Малаккский пролив, Южно-Китайское море, Ормузский пролив и Персидский залив входят в число самых важных маршрутов мировой торговли. Через них проходят грузы, нефть и контейнерные перевозки между континентами.
</a:t>
            </a:r>
            <a:endParaRPr lang="en-US" sz="823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коридоры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портовая сеть и плотные транспортные связи делают Азию центром международной логистики. Здесь сосредоточены судоходные компании, складские комплексы, перерабатывающие центры и основные узлы глобальных цепочек поставок.
</a:t>
            </a:r>
            <a:endParaRPr lang="en-US" sz="813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как логистический узел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Шанхай, Сингапур, Пусан, Дубай и Нинбо обслуживают огромные потоки товаров и связывают Азию с Европой, Африкой и Америкой. Их значение определяется не только объёмами, но и скоростью перевалки грузов.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мирового значения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особенно важны для поставок нефти, газа, сырья и промышленной продукции. Поэтому даже локальные сбои на воде могут влиять на цены, производство и экономическую стабильность далеко за пределами региона.
</a:t>
            </a:r>
            <a:endParaRPr lang="en-US" sz="843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торговли и энергии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стран Азии по уровню социально-экономического развития
</a:t>
            </a:r>
            <a:endParaRPr lang="en-US" sz="241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 стран по типу экономики, уровню доходов и демографической нагрузке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 науке, образовании и технологиях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лидеры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 занимают ведущие позиции в электронике, робототехнике, телекоммуникациях и энергетике. Их успех основан на сочетании инженерных кадров, инвестиций и долгосрочной промышленной политики.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инновации развиваются при активной поддержке государства: через гранты, научные программы и создание технопарков. Это ускоряет внедрение новых решений в промышленности, транспорте и цифровой сфере.
</a:t>
            </a:r>
            <a:endParaRPr lang="en-US" sz="846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университеты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Токио, Пекина, Сеула, Сингапура и Гонконга известны участием в международных рейтингах и исследовательских проектах. Они готовят специалистов, которые поддерживают технологическое обновление региона.
</a:t>
            </a:r>
            <a:endParaRPr lang="en-US" sz="846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конкуренция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компании соперничают на мировых рынках за рынки сбыта, технологии и квалифицированные кадры. Такая конкуренция стимулирует модернизацию, но требует постоянных вложений в образование и исследования.
</a:t>
            </a:r>
            <a:endParaRPr lang="en-US" sz="8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будущее рынка труда в странах Азии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влияет на темпы экономического роста, нагрузку на социальные системы и спрос на образование, жильё и медицинские услуги.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 даёт Индии и Индонезии демографическое преимущество, а старение Японии усиливает потребность в повышении производительности и поддержке занятости.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возрастной структуры населения по данным международных демографических баз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как центр мировых перемен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 задают темп мировому развитию благодаря численности населения, экономическому весу, ресурсам и культурному многообразию. Именно здесь особенно ясно видно, как тесно связаны география, политика и будущее человечества.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2026-06-03T06:15:32Z</dcterms:created>
  <dcterms:modified xsi:type="dcterms:W3CDTF">2026-06-03T06:15:32Z</dcterms:modified>
</cp:coreProperties>
</file>