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1370" y="1221775"/>
            <a:ext cx="5509500" cy="19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— хранительница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знания, чувства и маленькие открытия каждого дня.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531370" y="3336445"/>
            <a:ext cx="4569300" cy="2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вокруг нас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нужна в школе, дома, в играх и в дороге. Она помогает читать, считать, узнавать людей, помнить адреса и не забывать поручения. Без неё многое было бы очень запутанно!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превращается в знание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дело сначала кажется сложным и необычным. Ребёнок пробует, ошибается, исправляет действия и постепенно начинает понимать, как всё устроено и что нужно делать дальше.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помогает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Запомненное знание пригодится в похожих случаях. Оно подсказывает правильный шаг, делает ребёнка увереннее и помогает не растеряться, когда нужно что-то сделать быстро и аккуратно.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привычным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повторяется много раз, оно запоминается лучше. Так остаются в памяти правила игры, дорога до школы, стихи и способы решения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бережёт впечатления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впечатлений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событие оставляет в мозге свой след, словно тонкую дорожку. Чем внимательнее человек смотрит, слушает и пробует, тем заметнее становится этот след.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укрепляет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и то же действие повторять снова и снова, след памяти становится крепче. Поэтому знакомые слова, движения и правила вспоминаются легче.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впечатление, тем легче оно удерживается в памяти. Интересная прогулка, необычный урок или весёлый случай помогают мозгу сохранить больше подробностей.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информация попадает в память через внимание. Мы видим, слышим, читаем или делаем что-то сами — и мозг начинает это удерживать.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сведения остаются в памяти некоторое время. Там они ждут своего часа, даже если человек сразу не вспоминает 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Воспроизведение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вопрос, подсказка или знакомая ситуация, память достаёт нужное. Так прошлый опыт помогает в настоящем.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памяти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30615"/>
            <a:ext cx="342803" cy="2742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запоминать картинки, лица, цвет и форму предметов. Благодаря ей ребёнок узнаёт знакомые рисунки, страницы книги и дорогу по ориентиру.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удерживать в памяти слова, песни, стихи и устные объяснения. С ней легче повторять то, что учитель сказал вслух.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писать, лепить, прыгать, кататься на велосипеде и завязывать шнурки. Руки и ноги словно вспоминают нужное движение сами.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виды памяти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делает память крепче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часто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повторения помогают лучше, чем длинное заучивание без отдыха. Когда материал возвращается несколько раз, он укладывается в памяти аккуратнее и не путается.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вслух, работают и глаза, и уши. Так слова запоминаются быстрее, а стихотворение или правило звучит в голове более отчётливо.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своими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пересказывает текст, он не просто повторяет, а понимает смысл. Это помогает запомнить главное и не потерять важные подробности.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карточки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поиск пар, карточки и маленькие задания делают повторение интересным. Учиться так легче, потому что память любит внимание и игру.
</a:t>
            </a:r>
            <a:endParaRPr lang="en-US" sz="11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воспоминание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новое событие превращается в опыт, который можно вспомнить позже.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ярких примера эмоций особенно помогают памяти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удивление и смех делают событие заметнее: такие моменты вспоминаются легче обычных фактов и дольше остаются в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07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3421" y="2057985"/>
            <a:ext cx="445422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4726" y="2057985"/>
            <a:ext cx="318158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память подсказывает, что нужно выполнить поручение, не забыть просьбу взрослых и вспомнить семейные правила. Это делает день спокойнее.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учить правила, слова, стихи и таблицы. С ней легче отвечать у доски и не теряться, когда учитель задаёт вопрос.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 даты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помнить дни рождения, важные дела и время встреч. Так ребёнок учится быть собранным и не пропускать ничего важного.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 делает ребёнка внимательнее и увереннее. Он быстрее собирает портфель, выполняет задания и чаще справляется без лишних подсказок.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нужна в школе и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тренируют память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поиском отличий, парных картинок и последовательностей учат замечать детали. Когда ребёнок внимательно смотрит и сравнивает, память словно получает полезную разминку и работает быстрее.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вслух, пересказ и повтор коротких списков помогают удержать информацию крепче. Слова звучат в ушах ещё раз, а значит, их легче вспомнить потом без подсказки.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сон, прогулки и движение помогают мозгу не уставать. После отдыха легче сосредоточиться, а свежая голова запоминает новые сведения намного лучше, чем уставшая.
</a:t>
            </a:r>
            <a:endParaRPr lang="en-US" sz="109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лежат на своих местах, а задания идут по плану, памяти проще работать. Ребёнок меньше забывает и быстрее находит нужное, почти как маленький организатор.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запоминанию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очень устал, мозгу трудно удерживать новые сведения. В такой момент даже простое правило может перепутаться, потому что внимание уже почти не слушается.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суета
</a:t>
            </a:r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звуки, разговоры и беготня отвлекают от дела. Из-за этого информация будто теряется по дороге и до памяти доходит не целиком, а кусочками.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отвлечения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постоянно смотреть по сторонам и переключаться на телефон, игрушки или разговоры, запоминание становится слабее. Для памяти лучше одно дело за раз.
</a:t>
            </a:r>
            <a:endParaRPr lang="en-US" sz="116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без пауз
</a:t>
            </a:r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учат слишком быстро и без отдыха, материал не успевает уложиться. Короткая пауза помогает мозгу разложить знания по полочкам, как аккуратный библиотекарь.
</a:t>
            </a:r>
            <a:endParaRPr lang="en-US" sz="1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привычки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привычка начинается с напоминания. Ребёнок слышит правило от взрослых и несколько раз выполняет его с помощью памяти, пока действие не становится привычным и понятным.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привычка экономит силы и время. Не нужно каждый раз вспоминать заново, что делать сначала: человек действует почти автоматически и меньше забывает важные мелочи.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 то же дело повторяется каждый день, память запоминает его лучше. Так чистка зубов, мытьё рук и сбор портфеля превращаются в обычный порядок.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и простые правила поведения: здороваться, благодарить, не мешать другим. Такие привычки делают общение добрым и помогают чувствовать себя уверенно в школе и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альбом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обложке альбома потускнело золото, а внутри бережно лежат фотографии бабушки, дедушки и родителей в детстве. Ребёнок рассматривает снимки и узнаёт, как выглядел дом, какие были игрушки и во что любили играть старшие. Так история семьи становится живой и близкой.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из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шкатулке хранится письмо, написанное аккуратным почерком. В нём — тёплые слова, новости и маленькие семейные заботы, знакомые даже через много лет. Когда взрослые читают его вместе с детьми, прошлое словно садится рядом за стол и начинает тихий разговор.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Вспомнить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помнит, что однажды уже спешил и ошибся, ему легче остановиться вовремя. Память подсказывает: сначала подумай, потом действуй, и лишних промахов станет меньше.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помогает заметить опасность заранее. Ребёнок вспоминает правило перехода дороги, не бежит на красный свет и выбирает более безопасный путь, потому что прошлый урок остался в памяти.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старый способ не сработал, память подсказывает попробовать иначе. Так человек учится на своём опыте и постепенно находит решение, которое работает лучше и спокойнее.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не повторять ошибки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хранят рассказы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сохраняются истории о событиях, героях и обычных людях. Читая их, дети узнают, как жили раньше, чем гордились и чему учились предыдущие поколения.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напоминают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ставят там, где хотят сохранить память о важных людях и событиях. Они помогают остановиться, задуматься и с уважением вспомнить тех, кто много сделал для других.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берегут вещи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можно увидеть предметы, документы и фотографии, которые рассказывают о прошлом без слов. Каждая вещь напоминает: у истории есть следы, и их важно беречь.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даты и праздники собирают людей вместе. В такие дни особенно ясно, что история страны живёт в общих воспоминаниях, а уважение к прошлому делает общество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лучше запомнить урок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превратить новую информацию в прочное знание.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6312" y="1992620"/>
            <a:ext cx="212493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1524" y="1992620"/>
            <a:ext cx="254991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связано с рисунком или ярким образом, запоминается легче. Мозг как будто прикрепляет к факту маленькую картинку, и потом найти его становится проще.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укрепляет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знание связано с движением, например с жестом, шагом или действием, его легче удержать. Поэтому память любит не только сидеть, но и немного шевелиться.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мозг не ленится, а аккуратно упорядочивает полученные сведения. После отдыха человеку легче вспомнить урок, стихотворение или нужное правило без долгих поисков.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случай или знакомый предмет могут стать хорошей подсказкой. Если факт связан с улыбкой, история запоминается быстрее и дольше остаётся в памяти.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особенности памяти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вчера, сегодня и завтра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дела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остаются правила, поручения, новые слова и всё, что помогает жить и учиться. Благодаря этому человек не начинает каждый день с нуля, а продолжает свой путь.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сохраняет не только факты, но и добрые чувства, любимые занятия и полезные привычки. Они подсказывают, как поступать, что нравится и к чему хочется вернуться.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близких людях, фотографии и общие праздники соединяют поколения. Через них ребёнок узнаёт, откуда пришла его семья, и чувствует себя частью большой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делает опыт нашим помощником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оставляет в памяти след: новый факт, добрый случай, полезное правило или смешную историю. Именно из таких следов растут знания, уверенность и умение поступать мудро.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2026-05-26T00:01:56Z</dcterms:created>
  <dcterms:modified xsi:type="dcterms:W3CDTF">2026-05-26T00:01:56Z</dcterms:modified>
</cp:coreProperties>
</file>