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сказках, словах и правилах безопасного дня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солнышко светило: урок о солнце, словах и добром настроении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в книгах: почему оно такое важное?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солнце часто приходит как добрый помощник: оно будит утро, согревает день и делает мир светлее. А ласковые слова о нём звучат мягко, тепло и очень радостно.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стихах солнце часто ведёт себя как живое: улыбается, просыпается вместе с утром и заглядывает в окно. Такие образы сразу вызывают добрые чувства.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особенно подходят тексты с повторяющимися словами и чётким ритмом. Их легко слушать, читать вслух и запоминать почти как маленькую песенку.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детских стихах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строки помогают заметить, что о простых вещах можно говорить по-разному: тепло, свет, лучи и радость в стихах звучат особенно ярко и красиво.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в иллюстрациях к сказкам и книжкам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детской картинке солнце часто рисуют круглым, ярким и дружелюбным, будто оно само радо встрече с читателем. Такие иллюстрации сразу настраивают на спокойное и доброе чтение.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на странице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младшему школьнику понять настроение текста быстрее, чем длинное объяснение. По ней легко увидеть: это весёлая прогулка, тихое утро или сказочный день, полный света.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смысл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выбирать жёлтый, золотой и оранжевый цвета. Они помогают показать утро, летний полдень или ласковое пробуждение природы, когда всё вокруг будто улыбается.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тёплого дня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часто связано со словами, которые говорят о свете и ясности. Они помогают представить яркое небо, тёплое утро и день, в котором всё видно отчётливо.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важно слово, которое можно мысленно нарисовать. Чем ярче образ, тем легче рассказать о нём в ответе, пересказе или небольшой истории по картинке.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воображения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показывает, как начинается новый день. Это слово звучит мягко и красиво, а в детском воображении сразу появляется тихое утро и первые лучи.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«солнышко», «лучик» и «солнечный зайчик» делают речь доброй и живой. Они легко запоминаются и особенно нравятся детям, потому что звучат по-домашнему тепло.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— одно из самых близких слов к солнцу. Оно напоминает о ласковом дне, прогулке без куртки и приятном ощущении, когда хочется улыбнуться.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связаны с солнцем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природа вокруг нас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расти и делает листья, цветы и траву заметно ярче. В ясный день двор и клумба выглядят особенно свежими и нарядными.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солнце освещает блестящие капли и лужицы, и они сверкают почти как маленькие зеркальца. Такая картина в книжке сразу создаёт ощущение тепла и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солнечный день радует детей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день становится светлее, а настроение — бодрее. Хочется скорее выйти на улицу и посмотреть, как просыпается двор.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играть в мяч, кататься на велосипеде и рисовать мелом. Яркий свет делает всё вокруг весёлым и очень заметным.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остаётся приятная усталость и хорошее настроение. Солнечный день запоминается как время движения, смеха и радостных открытий.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938" y="3188538"/>
            <a:ext cx="21405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50" y="1686040"/>
            <a:ext cx="321075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становится слишком жарким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находиться на солнце, тело быстро устаёт. Щёки краснеют, движения замедляются, а играть становится уже не так легко и весело.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и тяжело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 — самое горячее время дня, поэтому важно прятаться в тени. Под деревом или навесом отдыхать гораздо спокойнее и безопаснее.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тень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главное правило простое: не перегреваться и выполнять просьбы взрослых. Они подскажут, когда сделать паузу, отдохнуть и вернуться в прохладу.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взрослых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организм подаёт понятный сигнал: нужна вода. Если вовремя сделать несколько глотков, становится легче, а прогулка остаётся приятной.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пить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солнечный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прогулки в жаркую погоду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в пословицах и ласковых словах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«солнышко» и «лучик» звучат ласково и по-доброму. Ими часто обращаются к детям, когда хотят передать заботу, нежность и хорошее настроение.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обращения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появляется солнце, слова становятся дружелюбнее. Даже короткая фраза может звучать мягко, будто в ней поселился тёплый лучик.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литературного чтения такие слова помогают замечать красоту языка. Они показывают, что речь может быть не только точной, но и очень тёплой.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чтения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солнце обычно связано с ясностью, светом и радостью. Такие выражения помогают увидеть, как народная речь умеет говорить просто и красиво.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описывают в коротких текстах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подоконник упал тёплый золотой луч, и комната сразу стала веселее. Солнце будто заглянуло в окно, чтобы разбудить дом и пожелать всем доброго дня. От таких строк хочется улыбнуться и посмотреть на небо внимательнее.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заглянуло в окно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двором поднялось ясное солнце, и листья на деревьях заискрились, как маленькие огоньки. Оно не просто светило, а будто сопровождало детей на прогулке. В коротком тексте такое солнце помогает почувствовать тепло и спокойную радость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солнце над двором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 в солнечных строчках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солнце часто повторяются одинаковые слова и созвучия: они делают строки плавными, как лёгкий шаг по дорожке, и помогают быстро запомнить текст.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 «солнце», «луч», «день», «свет» создают ясную мелодию стиха. Для первоклассника это удобный способ услышать красоту речи и не устать при чтении.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мягкими звуками звучат почти как песенка. Их удобно читать вслух по цепочке, не спотыкаясь и не теряя радостный ритм.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сказочном мире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солнце может вести героя по дороге, как добрый фонарь в небе. Оно показывает, где восток, где тропинка, и помогает не заблудиться. Когда над лесом становится светло, страх отступает, а путь кажется короче и безопаснее.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Солнце-помощник в пути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сказке солнце поднимается медленно, будто сильный и мудрый герой. Оно разгоняет ночную темноту, и лес, поле и крыши домов снова оживают. Для ребёнка такой образ прост: свет приносит надежду, а добро всегда заметнее в ясный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побеждает тьму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особенно хорошо видны длинные тени от деревьев, скамеек и ребят. Они словно показывают, откуда светит солнце, и тихо двигаются вместе с нами.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домов и витрины могут блестеть так ярко, что кажется, будто там спрятались маленькие зеркальца. Свет отражается и делает улицу нарядной.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солнечный день на прогулке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появляется «солнечный зайчик» — весёлое пятнышко света. Оно прыгает по стене, полу или земле и будто приглашает ребёнка поиграть в наблюдателя.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заметны тёплые блики, а зелень выглядит сочнее и свежее. Даже обычная дорожка кажется другой, когда по ней бегут солнечные полоски.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пора уйти в тень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усталости от жары и простое правило безопасной прогулки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и аккуратные дорожки делают солнечный день красивее. Когда вокруг нет мусора, свет и зелень выглядят особенно ярко и приятно.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добрые дела для природы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дела — не ломать ветки, не мусорить, поливать растения — помогают природе и делают прогулку для всех более уютной.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деревья и цветы, они дают тень и радуют взгляд. Под их кроной можно спокойно отдохнуть, не перегреваясь на жарком солнце.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о солнце в речи детей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из-за облаков показывается свет. Фраза звучит ласково и помогает передать радость от ясного утра и хорошего настроения.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выглянуло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подходят, когда стало теплее и веселее. Ребёнок может так сказать о прогулке, о классе у окна или о красивом небе.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стал светлее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выражения удобно использовать в рассказе по картинке. Они помогают первокласснику говорить понятно, доброжелательно и без длинных объяснений.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ответа и пересказа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легко представить: тонкий свет будто движется по стене или по полу. Оно делает речь живой и немного волшебной.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Лучик пробежал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солнце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свет и тепло, помогает растениям расти и делает мир вокруг ярче. В стихах и сказках оно часто означает добро, радость и начало нового 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солнце требует осторожности: нужно пить воду, отдыхать в тени и защищать голову. Тогда прогулка остаётся приятной, а настроение — бодрым и весёлым.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короткие тексты вслух и искать в них слова о свете, тепле и радости. Такой поиск помогает лучше понять настроение произведения.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рассматривать иллюстрации и сравнивать, как художник показывает утро, день или прогулку. Картинка подсказывает смысл и учит внимательному взгляду.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дела, связанные с темой солнца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игры со словами: подобрать ласковые названия для солнца, закончить предложение, ответить по картинке. Для первоклассников это просто, интересно и запоминается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книгах учит замечать красоту слова, а в жизни напоминает о тепле, добре и осторожности. Если читать внимательно и беречь себя, каждый ясный день станет радостным.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солнце помогает читать, думать и улыбаться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2026-05-24T02:30:48Z</dcterms:created>
  <dcterms:modified xsi:type="dcterms:W3CDTF">2026-05-24T02:30:48Z</dcterms:modified>
</cp:coreProperties>
</file>