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процессов жизнедеятельности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управляет своей работой и отвечает на сигналы среды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точного управления клетка быстро тратила бы энергию и вещества впустую. Регуляция помогает ей расти, делиться, защищаться и отвечать на изменения температуры, питания и сигнальных веществ.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нужна регуляция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регулируется в клетке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607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химических реакций в клетке постоянно меняется. Ферменты, АТФ и ионы регулируют, сколько веществ будет расщеплено, синтезировано или использовано для получения энергии.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607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включает только нужные гены и собирает определённые белки. Это помогает ей менять строение, выполнять свою роль и быстро приспосабливаться к условиям среды без лишних затрат.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2607" y="3855404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через мембрану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проходят вода, ионы, питательные вещества и сигналы. Каналы, насосы и рецепторы делают этот перенос избирательным и позволяют клетке точно реагировать на внешние изменения.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146108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клетка запускает программируемую гибель, чтобы удалить повреждения или лишние структуры. Этот механизм защищает организм от опасных изменений и помогает тканям сохранять правильное строение.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146108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клетка должна увеличить размер, удвоить ДНК и проверить ошибки. Если контроль нарушен, клетка не сможет нормально размножаться и поддерживать порядок в ткани.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идёт на разных уровнях и действует согласованно.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контроля взаимно дополняют друг друга: одни отвечают за скорость, другие — за точность и устойчивость работы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9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регуляции в клетке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как граница и центр управления
</a:t>
            </a:r>
            <a:endParaRPr lang="en-US" sz="2666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мембране расположены рецепторы, которые узнают гормоны и другие сигнальные молекулы. После связывания сигнала клетка получает команду и начинает нужный ответ.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клетку от внешней среды и пропускает не всё подряд, а только нужные вещества. Благодаря этому клетка сохраняет внутреннюю среду и не теряет важные молекулы.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Белки-каналы и насосы помогают переносить ионы, воду и питательные вещества через мембрану. Это обеспечивает питание клетки, удаление лишнего и поддержание равновесия.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внешней 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не только защищает, но и управляет обменом с окружающей средой. Поэтому она играет роль границы, фильтра и «пульта управления» клетки одновременно.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сигнал запускает ответ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показана по школьной биологии: от внешнего сигнала к клеточному ответу.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раз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может увеличиваться скорость реакции благодаря ферментам.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делают реакции намного быстрее, поэтому клетка тратит меньше времени и энергии на нужные процессы. Но их работа зависит от температуры, pH и количества субстрата.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фермент делает реакцию намного быстрее, чем её естественное течение. Температурные отклонения уменьшают эффективность белка.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резко ускоряют реакции, но при неблагоприятной температуре их активность заметно падает.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относительные значения по теме школьной биологии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 с ферментом и без него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через гены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нужных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каждый момент времени клетка использует только часть ДНК. Включаются те гены, которые нужны для её текущей работы, а остальные временно остаются «молчащими».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клетки — разные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позволяет клеткам одного организма быть непохожими друг на друга. Мышечные клетки вырабатывают белки для сокращения, а нервные — белки для передачи сигналов.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функциями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активность генов меняется, меняются и свойства клетки. Это важно для роста, развития организма и приспособления к новым условиям без лишних затрат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Послание из ядра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РНК выходит из ядра с копией нужной части ДНК и несёт её к рибосоме. Она задаёт, какой именно белок будет собираться в клетке. Без этого переноса рибосома не получила бы точную инструкцию.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из аминокислот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приносит к рибосоме аминокислоты, расположенные в правильном порядке. Рибосомная РНК помогает соединять их в единую цепь, которая потом превращается в готовый белок. Так клетка создаёт ферменты, рецепторы и другие важные молекулы.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количества белка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на этапе РНК определяет не только вид белка, но и его число. Если клетке нужен быстрый ответ, синтез усиливается; если задача выполнена, производство уменьшается. Это помогает экономить вещества и поддерживать точную работу 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 в синтезе белка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468141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105473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Внутриклеточные сигналы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кальция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кальция действуют как быстрый внутренний сигнал: их концентрация меняется в ответ на внешнее воздействие и запускает сокращение мышц, выделение веществ и другие клеточные реакции.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Циклический АМФ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Циклический АМФ передаёт сигнал от мембранного рецептора к белкам внутри клетки и помогает быстро включать или выключать нужные процессы, особенно при ответе на гормоны.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Белки-посредники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Белки-посредники переносят и усиливают сигнал внутри клетки, направляя его к ферментам или генам. Благодаря этому ответ становится точным, а ненужные реакции не запускаются.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клетка может по-разному отвечать на сигнал: быстро, если нужно срочно изменить работу мембраны, или медленнее, если требуется перестройка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ответа зависит от типа сигнала: нервные и аварийные сигналы действуют быстрее, а гормональные чаще запускают более длительные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9 класса; схема носит обобщающий, учебный характер.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сигналов и клеточных ответов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отличается срочная реакция клетки от долговременной и почему оба типа ответа нужны для нормальной работы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реакции обеспечивают немедленную защиту, а медленные помогают клетке надолго изменить состав белков и способ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 и основы физиологии.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 медленный ответ клетки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взрослом организме апоптоз устраняет клетки с ошибками ДНК и поддерживает обновление тканей, снижая риск опасных изменений.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клетка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удаляет лишние, старые или повреждённые клетки, не вызывая воспаления и не нарушая работу окружающих тканей.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зародыша человека запрограммированная гибель клеток помогает сформировать отдельные пальцы, убирая временные межпальцевые ткани.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апоптоза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деления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клеточного цикла и точки контроля по школьному курсу биологии.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гормональная регуляция клетки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идёт по нейрону очень быстро и передаёт команду почти сразу. Такой способ особенно важен, когда нужна точная и срочная реакция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разносятся кровью и достигают только клеток-мишеней, у которых есть подходящие рецепторы. Поэтому действие начинается медленнее, но может сохраняться дольше.
</a:t>
            </a:r>
            <a:endParaRPr lang="en-US" sz="1186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обычно воздействует на небольшую группу клеток, а гормональная — на многие клетки сразу. Это позволяет сочетать быстрые и общие ответы.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управляют движениями и чувствами, а гормоны помогают регулировать обмен веществ, рост и развитие. Вместе они поддерживают согласованную работу органов.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гормон действует только на клетки с нужными рецепторами, поэтому реакция бывает избирательной и строго направленной.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вызывают разные эффекты: одни быстро мобилизуют ресурсы, другие помогают клеткам поглощать вещества или усиливают общий обмен.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9 класса; данные приведены в учебно-сравнительной форме.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 их влияние на клетки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регуляции в клетке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механизмы контроля цикла не работают, клетка может делиться слишком часто. Это повышает риск образования опухоли и нарушает порядок в ткани.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гормонального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клетка плохо реагирует на инсулин, глюкоза хуже поступает в ткани, и нарушается обмен веществ. Такое состояние связано с развитием диабета.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мембранных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рецепторы, каналы или ферменты повреждены, клетка хуже воспринимает сигналы и неправильно переносит вещества. Из-за этого страдает весь обмен веществ.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генах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ДНК или сбои в работе генов приводят к неправильному синтезу белков. В результате могут возникать наследственные болезни и нарушения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механизмы регуляции решают разные задачи, но вместе обеспечивают согласованную работу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 клетке опирается сразу на несколько механизмов: одни распознают сигнал, другие ускоряют реакции, третьи запускают синтез нужных белков.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9 класса.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механизмов регуляции и их роль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делает клетку живой 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работает правильно только тогда, когда сигналы, ферменты, гены, ионы и мембрана действуют согласованно. Именно эта точная регуляция помогает ей выживать, расти и изменяться.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2026-06-01T11:51:48Z</dcterms:created>
  <dcterms:modified xsi:type="dcterms:W3CDTF">2026-06-01T11:51:48Z</dcterms:modified>
</cp:coreProperties>
</file>