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во Второй мировой войне: масштаб, цена и исторический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1939–1945: свыше 60 стран, 70–85 млн жертв; гражданские составили большинство.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выросла из последствий Первой мировой, Версальской системы и кризиса 1929 года. В 1930-е милитаризм и диктатура в Германии, Италии и Японии усилили территориальную экспансию. Слабость Лиги Наций и политика умиротворения не остановили эскалацию: кризис охватил военную, политическую, экономическую и гуманитарную сферы.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стала мировой катастрофой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стало символом уступок агрессору и подорвало коллективную безопасность.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усилил чувство унижения и реваншизма в Германии; кризис 1929–1933 годов дал почву радикализации. Аншлюс, захват Эфиопии и действия Японии показали: безопасность не работает, когда агрессору позволяют действовать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и исследования о политике умиротворения в 1938 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послевоенного кризиса к мировой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причин: от Версаля и кризиса к срыву коллективной безопасности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 Польшу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Германия напала на Польшу, что стало прямым нарушением международных договорённостей и началом войны в Европе. Первые дни разрушили привычный довоенный порядок.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года: начало войны в Европе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западных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1939 года Великобритания и Франция объявили войну Германии. В первые недели проявилась логика блицкрига: быстрые продвижения сопровождались тяжёлыми разрушениями и паникой среди гражданских.
</a:t>
            </a:r>
            <a:endParaRPr lang="en-US" sz="14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7118"/>
            <a:ext cx="4037700" cy="2060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сторонами отражалось не только в армии, но и в целях войны: одни стремились к расширению завоеваний, другие — к выживанию и освобождению.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разрыв проходил по целям: завоевание vs освобождение и сохранение жизни, что влияло на тактику и характер сопротивления.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о коалициях и формах сопротивления.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войны и их блоки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8" y="1319944"/>
            <a:ext cx="154422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Тотальная война и повседневная жизнь людей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и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тянулся и в тыл: города переживали налёты, семьи эвакуировали, менялся привычный ритм жизни. Обычные маршруты, школы и дома становились частью военной реальности.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Карточная система и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топливо и многие товары выдавались по нормам, а дефицит ощущался всё острее. Люди учились экономить, обмениваться ресурсами и переносить лишения почти ежедневно.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массово работали на заводах, в транспортных службах, в сельском хозяйстве и системе здравоохранения. Так общество восполняло нехватку людей, ушедших на фронт.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Дети: разлука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детей война означала сиротство, голод и разлуку с семьёй, а также постоянную тревогу из‑за воздушных налётов. Их детство оказалось напрямую связано с насилием.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гражданских жертв отмечается особенно для СССР, Польши, Китая и Японии, что подчёркивает масштаб гуманитарной катастрофы.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война стала прежде всего бедствием для мирных жителей, а не только для армии.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по людским потерям в Второй мировой войне; цифры приводятся как интервальные.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стран и регионов в войне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политика привела к систематическому уничтожению европейских евреев. Преступления охватывали гетто, массовые расстрелы, лагеря смерти и депортации, превращая убийства в управляемый процесс.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как государственный геноцид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 миллионов евреев стали жертвами, погибая в условиях промышленного масштаба и постоянного принуждения. Массовая гибель была обусловлена расовой идеологией и государственным планированием террора.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Нацистский геноцид затронул и другие группы: рома, людей с инвалидностью, советских военнопленных, поляков, представителей антифашистского подполья и политических противников режима.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— один из наиболее трагических примеров геноцида XX века. Он показывает, как идеология ненависти и отказ от правовых ограничений способны разрушить гуманитарные основы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Аушвиц-Биркенау: убийство как часть «системы»
</a:t>
            </a:r>
            <a:pPr algn="ctr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Аушвиц-Биркенау стал символом того, как массовое насилие было организовано по правилам и процедурным этапам. Туда депортировали людей, затем проводили селекцию, принуждали к труду и использовали механизмы массового убийства.
</a:t>
            </a:r>
            <a:endParaRPr lang="en-US" sz="1239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Треблинка: депортации, селекция и газовые камеры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Треблинка ассоциируется с логикой лагерей, где жизнь обрывалась сразу после прибытия. Депортации сочетались с отбором и лишением людей базовых прав, а гибель происходила в условиях скрытности и бюрократического управления процессом.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Собибор и Белжец: промышленное уничтожение целых групп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Собибор и Белжец показывают, насколько быстро нацистская машина смогла превратить насилие в «производство» смерти. От депортаций и принудительного труда до голода и жестоких экспериментов — всё служило единой цели уничтожения целых групп населения.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смерти и механизм массового уничтожения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поддерживали надежду и дисциплинировали людей, превращая страх в солидарность.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и подпольные движения действовали в шести перечисленных регионах (Франция, Польша, Югославия, СССР, Китай, Филиппины) и демонстрировали, что оккупантам противостояли организованные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формулировки на основе текста слайда: перечень стран и направлений сопротивления.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войны: от обороны к наступлению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событий, отражающая переход инициативы и расширение стратегического наступления.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15872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главный театр войны в Европе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длилась 872 дня и стала символом стойкости, но прежде всего — массового страдания мирных жителей. Она показывает, как война ломала повседневную жизнь и лишала людей самых базовых ресурсов.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как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превратилась в поворотный момент: после нее стратегическая инициатива постепенно переходила к СССР. Это означало изменение темпа кампаний и рост возможностей для дальнейшего наступления.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и ослабление Вермахта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1943 года Курская битва закрепила преимущество Красной армии и ограничила наступательные возможности Вермахта. Тем самым фронтовая динамика стала более предсказуемой для советской стороны.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союзников — США, Великобритания и силы коалиции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наглядно показала, что успех зависел от взаимодействия государств с разными возможностями. Координация между союзными армиями стала практикой, укреплявшей общее стратегическое планирование.
</a:t>
            </a:r>
            <a:endParaRPr lang="en-US" sz="1094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1944 года — высадка в Нормандии
</a:t>
            </a:r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открыли второй фронт десантной операцией, которая требовала согласованности флота, авиации и сухопутных войск. Это стало переломным импульсом для наступления в Западной Европе.
</a:t>
            </a:r>
            <a:endParaRPr lang="en-US" sz="1192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Франции и Бельгии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после высадки ускорило крах нацистской Германии в Западной Европе. Освобождение территорий укрепило антигитлеровскую коалицию и восстановление гражданской жизни.
</a:t>
            </a:r>
            <a:endParaRPr lang="en-US" sz="121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Нормандия и освобождение Западной Европы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 определяла, кто сможет дольше снабжать фронт техникой, боеприпасами и топливом. Ниже — условная шкала отражает описанное в тексте распределение усилий.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структуре мобилизации, США наращивали выпуск максимально быстро, СССР адаптировал производство к эвакуации, а Германия и Япония сильнее страдали от дефицитов и разрушений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слайда (качественное сопоставление без приведения конкретных объемов выпуска).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 и мобилизация ресурсов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878" y="1124025"/>
            <a:ext cx="300274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масштабы потерь и их связь с гражданскими жертвами, разрушениями и вынужденным перемещением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тяжелый удар приходился на гражданских: одновременно с гибелью людей разрушались поселения, транспорт и промышленность, а также росло число беженцев.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оценки, приведенные в тексте описания слайда.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человеческие потери и разрушения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начало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нацистской Германии началось судебное разбирательство против главных преступников. Его старт закрепил принцип международной ответственности за массовые преступления.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1945–1946 годы — рассмотрение дел и вынесение приговоров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процесса были сформулированы подходы к преступлениям против человечности, военным преступлениям и преступлению агрессии. Тем самым правовые категории получили практическое наполнение.
</a:t>
            </a:r>
            <a:endParaRPr lang="en-US" sz="870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год — закрепление прецедента и развитие международного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процесса показали, что развязывание войны и массовые убийства не остаются без последствий. Память о суде связана с укреплением современных представлений о правах человека.
</a:t>
            </a:r>
            <a:endParaRPr lang="en-US" sz="91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Нюрнбергский процесс и ответственность за преступления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детей пережили эвакуацию, потерю родителей, голод, оккупацию и жизнь в разрушенных городах. Для многих война стала личным опытом разлуки и утраты привычного будущего.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женщины и мирные жители в военные годы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работали на заводах, в госпиталях, в сельском хозяйстве, в системах связи и транспорта, а во многих странах участвовали в армии и партизанском движении. Это подчеркивает, что тяготы несли все слои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для мира и международных отношений
</a:t>
            </a:r>
            <a:endParaRPr lang="en-US" sz="2729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нацизмом и милитаризмом сформировала основу для образования Организации Объединенных Наций в 1945 году. Новая структура должна была поддерживать мир и предотвращать повторение катастроф масштаба мировой войны.
</a:t>
            </a:r>
            <a:endParaRPr lang="en-US" sz="1327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международного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изменились границы государств, политические режимы и баланс сил. Эти изменения стали практической основой новой политики, где международные решения все чаще обсуждались через призму долгосрочной устойчивости.
</a:t>
            </a:r>
            <a:endParaRPr lang="en-US" sz="1338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противостоянию бывших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усилилось противостояние между недавними союзниками. Оно вылилось в начало холодной войны — периода, когда соперничество государств определяло правила безопасности и влияния.
</a:t>
            </a:r>
            <a:endParaRPr lang="en-US" sz="1358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предотвращение геноцида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международной повестке защита прав человека и недопущение геноцида стали центральными задачами. Война показала, что мир невозможен без ответственности и механизмов защиты достоинства каждого человека.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цена войны измеряется человеческими жизнями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доказала: технологическая мощь, идеология ненависти и отказ от международных ограничений ведут к катастрофе планетарного масштаба. Ее уроки — память, осуждение геноцида, уважение достоинства и международное сотрудничество.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2026-05-11T13:44:02Z</dcterms:created>
  <dcterms:modified xsi:type="dcterms:W3CDTF">2026-05-11T13:44:02Z</dcterms:modified>
</cp:coreProperties>
</file>