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отрезка: как измеряют расстояния на прямой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отрезки, переводим единицы и находим длину по координатам.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как основа измерений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 с двумя концами, а его длина показывает расстояние между ними. Это одно из базовых понятий геометрии, которое помогает строить чертежи, сравнивать фигуры и решать задачи на координатной прямой.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его обозначение на рисунке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конечные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задаётся двумя концами, например точками A и B. Именно их положение определяет фигуру, поэтому на чертеже важно точно отмечать оба конца и не путать их с продолжением прямой.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длину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отрезок обозначают AB или BA, а его длину — |AB|. Такая запись сразу показывает, что речь идёт не о линии на рисунке, а о числовом значении расстояния между точками.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не меняет длину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повернуть, перенести или отразить, его длина останется той же. Важна не ориентация на листе, а только расстояние между двумя концами.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Миллиметр, сантиметр, дециметр, метр и километр покрывают измерения от мелких деталей до расстояний между городами.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единиц длины достаточно для большинства школьных задач.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единицы длины удобны для разных объектов и как они связаны между собой.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единиц длины и их применения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объект, тем крупнее единицу выбирают для записи результата; это делает измерение удобнее и нагляднее.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 отрезка линейкой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Положить линейку вдоль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должна лежать точно по направлению отрезка. При наклоне или смещении измерение будет неточным, потому что расстояние считывается не по самой линии.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у второго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правильного размещения линейки смотрят на деление у второго конца отрезка. Полученное число записывают вместе с единицей измерения, например 7 см или 42 мм.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ноль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начало отрезка совмещают с нулевой отметкой линейки. Если начать отсчёт не с нуля, результат сразу получится неверным, даже при аккуратном чтении делений.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ещё раз проверить, не перепутаны ли миллиметры и сантиметры. Внимательная запись помогает избежать ошибок даже тогда, когда само измерение выполнено верно.
</a:t>
            </a:r>
            <a:endParaRPr lang="en-US" sz="8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измерения отрезка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получить точный результат и не потерять единицы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важны не только деления, но и удобство прилегания инструмента к отрезку. Это влияет на аккуратность считывания результата.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измерений разных инструментов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показанных инструментов цена деления очень мала, поэтому точность в основном определяется правильным применением, а не самим типом прибора.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измерительные инструменты, типовые значения цены деления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850" y="3436634"/>
            <a:ext cx="20115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длины отрезков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равны, если при наложении их концы совпадают. Этот способ удобен на рисунке, когда фигуры можно сравнить прямо без вычислений.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линейкой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отрезки нельзя совместить, их измеряют линейкой и сравнивают полученные числа. Важно использовать одну и ту же единицу, иначе сравнение будет неверным.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координатам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длину находят по формуле с модулем разности координат. Такой способ особенно полезен в задачах, где точки заданы числами.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на чертеже и в реальности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отрезок на бумаге кажется маленьким, но в реальности он может обозначать целую стену. Поэтому сначала смотрят на масштаб, а потом переводят длину в нужные единицы. Без этого легко ошибиться при ремонте или расстановке мебели.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расстояние между двумя пунктами показывают отрезком, но его длина зависит от масштаба листа. Один и тот же участок дороги может выглядеть коротким на схеме и быть длинным в действительности. Именно поэтому масштаб читают до измерения.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чертёж помогает увидеть задачу, но не заменяет реальный размер. Если на рисунке отрезок равен 3 см, это не всегда означает 3 см в жизни. Сначала определяют масштаб, затем сравнивают чертёж и реальность.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важно определить, во сколько раз меняется единица измерения, чтобы не ошибиться в записи результата.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длины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меньшей единице число растёт, а к большей — уменьшается; это помогает быстро проверять вычисления.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единиц длины: мм, см, дм, м, км.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получается как модуль разности координат концов, поэтому порядок записи точек не влияет на ответ.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формуле |x2 − x1| на координатной прямой.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составляет длина отрезка с координатами 3 и 8.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из координат концов получить длину отрезка через модуль разности.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длины по координатам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длина одинакова, потому что важен только модуль разности координат, а не порядок их записи.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вычисления длины отрезка по координатам.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длин отрезков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состоит из нескольких последовательных частей, длину всей фигуры находят сложением длин этих частей. Такой способ удобен, когда нужно восстановить общий размер по известным участкам.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используют, чтобы узнать, на сколько один отрезок длиннее другого. Этот приём помогает сравнивать размеры на чертежах и быстро находить недостающий участок.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проверить, подходит ли ответ по смыслу задачи и не нарушены ли единицы измерения. Это снижает риск ошибки в геометрических заданиях.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длину отрезка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зависит от того, что дано: рисунок, координаты или единицы длины.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длина отрезка используется в 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чертёж, рулетка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расставить мебель или проверить размеры комнаты, длина отрезка помогает точно перенести реальные размеры на план. Рулетка и линейка становятся удобными инструментами, если нужно измерить ширину стола, высоту шкафа или расстояние между предметами.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отрезок часто обозначает путь между двумя точками. Чтобы понять настоящее расстояние, используют масштаб, а затем переводят длину в привычные единицы. Так строят маршруты, оценивают расстояния и сравнивают разные пути.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повседневные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длиной отрезка измеряют прыжок, бросок или дистанцию на дорожке. В быту этот же принцип помогает оценить размер тетради, книги, парты или расстояние до нужного предмета без лишних догадок.
</a:t>
            </a:r>
            <a:endParaRPr lang="en-US" sz="86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появляются ещё на этапе измерения, а не при самом вычислении. Поэтому важна внимательная работа с инструментом.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измерении длины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ошибка с началом отсчёта: правильное положение линейки важнее, чем сложные вычисления.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при измерении длины на уроках геометрии.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формирует тема «Длина отрезка»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пользоваться линейкой и аккуратно считывать результат, не смешивая деления и не забывая про единицы измерения.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закрепляет умение переводить миллиметры, сантиметры, дециметры, метры и километры, чтобы правильно записывать ответ в нужной единице.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координатами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осваивает вычисление длины по координатам концов отрезка и понимает, почему важен модуль разности.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привычка сверять ответ с условием задачи, оценивать его разумность и замечать ошибки ещё до сдачи работы.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 единицей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 — это не просто число, а число с единицей измерения. Без неё ответ считается неполным и может быть неправильно понят.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от нуля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линейкой нулевую отметку совмещают с началом отрезка. Если начать не с нуля, результат получится неверным даже при аккуратном считывании.
</a:t>
            </a:r>
            <a:endParaRPr lang="en-US" sz="1216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 сравниваем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используют модуль разности координат, а при сравнении отрезков — наложение или числовые значения. Это помогает избегать путаницы между величиной и её записью.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подходящую единицу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отрезков удобны миллиметры и сантиметры, для больших — метры и километры. Размер объекта подсказывает, как записать ответ кратко и точно.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отрезка: навык, который нужен всегда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геометрию, измерения и вычисления. Она учит точно работать с линейкой, единицами длины и координатами, а значит помогает решать задачи и в школе, и в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2026-05-29T03:20:11Z</dcterms:created>
  <dcterms:modified xsi:type="dcterms:W3CDTF">2026-05-29T03:20:11Z</dcterms:modified>
</cp:coreProperties>
</file>