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небесных тел: ключевые аспекты и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небесных тел — основа понимания строения и развития Вселенной.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 с геоцентрической модели Птолемея, наука прошла через революцию Коперника, подтверждение Галилея и законы Ньютона. Это открытие стало фундаментом для физики и навигации.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познания движения небесных тел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тела включают планеты и карликовые планеты, характеризуемые массой, размерами и орбитальными особенностями.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виды небесных тел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представляют собой гигантские светила с различными спектрами и химсоставом, создающие основу галактик.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— естественные или искусственные объекты, вращающиеся вокруг планет, выполняющие важные функции наблюдения и коммуникации.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тела, такие как астероиды, кометы и метеориты, имеют разнообразные орбиты и состав и влияют на динамику Солнечной системы.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тел движутся по орбитам вокруг более массивных объектов, например, планеты вокруг Солнца, благодаря гравитационной силе.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тела вращаются вокруг своей оси, что вызывает смену дня и ночи, как у Земли, или влияет на климат и магнитное поле.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Поступательное и хаотичное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кометы могут смещаться с большими скоростями, меняя положение в галактиках, под воздействием различных сил и столкновений.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движения небесных тел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— это гравитационно обусловленная траектория движения тела в пространстве, определяющая форму и стабильность движения.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параметры: большая полуось определяет размер орбиты, эксцентриситет — её форму, от круга до вытянутого эллипса.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обращения характеризует время, за которое тело совершает полный оборот вокруг центра притяжения.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орбит варьируются: круговые для планет, эллиптические для многих комет, а также параболические и гиперболические для тел, уходящих из 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орбитального движения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полуось отражает среднее расстояние планеты от Солнца, эксцентриситет влияет на изменчивость расстояния в течение орбиты.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большинства планет близки к круговым, с заметным отклонением у Меркурия, что влияет на климатические особенности.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орбитальных параметров планет Солнечной системы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закон: планеты движутся по эллиптическим орбитам, с Солнцем в одном из фокусов, отражая природу гравитационных связей.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закон: радиус-вектор планеты описывает равные площади за равные промежутки времени, показывая переменную скорость движения.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связывает период обращения с размером орбиты: квадрат периода пропорционален кубу большой полуоси, позволяя рассчитывать динамику движения.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движения планет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изменяющуюся скорость, площадь сектора, описываемого радиус-вектором, остаётся неизменной.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доказывает гармонию движения: скорость увеличивается вблизи Солнца и уменьшается на удалении, сохраняя площадь.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второго закона Кеплера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Ньютона описывает взаимное притяжение тел через силу, пропорциональную произведению масс и обратно пропорциональную квадрату расстояния.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сила удерживает планеты на орбитах, заставляя их двигаться по предсказуемым траекториям вокруг Солнца и других планет.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гравитации стало краеугольным камнем современной астрономии и позволило создавать точные модели движения тел во Вселенной.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Гравитация: закон всемирного тяготения Ньютона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вычисления траектории планеты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вычисления орбиты на основе физических законов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притяжение является основным фактором, определяющим траектории движения планет, спутников и других небесных тел в космосе, обеспечивая целостность их орбитальных систем.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различных сил на движение тел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Радиационное давление солнечного света существенно влияет на хвосты комет, вызывая отток пыли и газа, что меняет их внешний вид и динамику движения вблизи Солнца.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силы, возникающие из-за взаимного притяжения Земли и Луны, вызывают приливы и отливы океанов, а также влияют на орбиту и вращение спутников, создавая постепенные изменения их движений.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сопротивление снижает скорость низколетящих спутников, вызывая постепенное снижение орбиты и необходимость коррекции движений с помощью двигателей.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4309"/>
            <a:ext cx="3832800" cy="16740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движения планет: сравнительная таблица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основным параметрам движения планет Солнечной системы — орбитальный период, среднее расстояние от Солнца и эксцентриситет орбиты. Отмечается рост периода обращения при увеличении расстояния.
</a:t>
            </a:r>
            <a:endParaRPr lang="en-US" sz="1008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обращения планет увеличивается с удалением от Солнца, орбиты большинства планет близки к круговым, за исключением Меркурия с наибольшим эксцентриситетом.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Орбитальное движение спутников основано на равновесии между гравитационным притяжением Земли и центробежной силой, возникающей при движении по орбите, что обеспечивает их стабильность в космосе.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 движется по низкой орбите на высоте около 400 км с периодом обращения около 92 минут, что требует постоянных корректировок для поддержания траектории.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Геостационарные спутники связи размещаются на высоте около 35 786 км, вращаясь с периодом, совпадающим с периодом вращения Земли, что обеспечивает постоянное положение относительно поверхности.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спутников и искусственных аппаратов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Возмущения в реальных орбитах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орбиты подвергаются возмущениям из-за неоднородности распределения массы планет, влияния Луны, атмосферного сопротивления и гравитационного воздействия других тел, что приводит к изменению формы и параметров орбиты в течение времени.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Идеальные Кеплеровские 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Кеплера описывает движение небесных тел по эллиптической орбите без внешних влияний, где тела движутся под действием только двух масс — например, планеты и Солнца. Этот идеал используется для основных расчетов движения.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Кеплеровские и возмущённые орбиты: реальность космоса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движутся по разнообразным орбитам вокруг центра галактики, часто с большими скоростями и изменчивыми формами траекторий, зависящими от гравитационного поля и взаимодействия с другими объектами.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скоростей вращения галактик показывают, что звёзды движутся быстрее, чем предсказывает видимая масса, что указывает на существование тёмной материи, накапливающейся в галактических гало.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«скрытой массы» остаётся одной из главных задач современной астрономии, так как тёмная материя невидима напрямую, но её влияние проявляется в динамике звёзд и галактик.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орбитального движения звёзд предоставляет ключ к пониманию формирования и эволюции галактик, а также распределения невидимой массы во Вселенной.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Орбитальное движение звёзд в галактиках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NEOWISE 2020 года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NEOWISE прошла близко к Солнцу в 2020 году, продемонстрировав характерный яркий хвост. Её орбита также эллиптическая, что позволяет повторять приближения с большими интервалами времени.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Галлея — пример эллиптической 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Галлея движется по сильно вытянутой орбите с периодом около 76 лет. При приближении к Солнцу происходит сублимация льда и образование хвоста, выдающегося в сторону, противоположную Солнцу.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комет и особенности их траекторий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Прецессия — медленное и постепенное вращение оси Земли с периодом около 26 000 лет, влияющее на долгосрочные изменения положения звёзд и направление полярной звезды.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Нутация представляет собой меньшие колебания оси, возникающие из-за гравитационного воздействия Луны и Солнца, вызывающие периодические изменения в ориентации земной оси.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оказывают существенное влияние на астрономические календари и сезонные циклы, корректируя временные и пространственные ориентиры на Земле.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Нерегулярности движения: прецессия и нутация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секстанта в морской навигации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Секстант позволял морякам измерять высоту светил над горизонтом для определения широты и долготы, обеспечивая точную навигацию в эпоху до спутниковых технологий.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как инструмент изучения небес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Астролябия служила для измерения угловых координат звёзд, что позволяло исследовать движение небесных тел и определять время, а также координаты на поверхности Земли.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навигация и GPS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навигации базируются на спутниках, движение которых рассчитывается с высокой точностью на основе законов орбитальной механики, что позволяет определять местоположение с масштабной точностью.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небесных тел в астрономической навигации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Астрометрия и анализ радиальных скоростей позволяют определять массу и орбитальные параметры экзопланет и звёзд с высокой точностью, углубляя знания о структуре Вселенной.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миссия «Кеплер» открыла тысячи экзопланет методом транзитов, расширяя понимание разнообразия планетных систем за пределами Солнечной 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«Гея» реализует масштабные астрометрические наблюдения миллионов звёзд, способствуя поиску тёмной материи и изучению динамики нашей галактики.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движения небесных тел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законов движения небесных тел фундаментально для развития науки, освоения космоса и технологического прогресса. Перспективы включают изучение тёмной материи и поиск внеземной жизни, расширяя горизонты знаний.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движения небесных тел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2026-05-07T23:47:38Z</dcterms:created>
  <dcterms:modified xsi:type="dcterms:W3CDTF">2026-05-07T23:47:38Z</dcterms:modified>
</cp:coreProperties>
</file>