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jpe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листа в жизни растения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главный орган для фотосинтеза, газообмена и водного баланса.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лист и его роль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важный орган растения, расположенный на стебле. Он производит питательные вещества, регулирует обмен газов и поддерживает водный баланс. Изучение листьев позволяет понять основы жизни растений.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листа: основные части
</a:t>
            </a:r>
            <a:endParaRPr lang="en-US" sz="1873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включает листовую пластинку, черешок и основание. Листовая пластинка — плоская и широкая, черешок связывает лист с побегом. Эти части обеспечивают прочность и гибкость листа.
</a:t>
            </a:r>
            <a:endParaRPr lang="en-US" sz="1558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листа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Кожица защищает лист от повреждений, внутренняя мякоть содержит хлоропласты для фотосинтеза. Жилки проводят воду, минералы и вещества, необходимые для жизнедеятельности растения.
</a:t>
            </a:r>
            <a:endParaRPr lang="en-US" sz="1556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тканей листа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листа: фотосинтез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поглощают углекислый газ из воздуха и воду из почвы для создания органических веществ.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преобразуется хлорофиллом в глюкозу — источник питания для роста и развития растения.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выделяется кислород, который необходим для дыхания живых организмов на планете.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преобразование энергии в листе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комплексный процесс, трансформирующий свет в энергию и питательные вещества.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начинается с поглощения света и CO₂, завершается выделением кислорода и образованием пищи.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устьица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как регуляторы
</a:t>
            </a:r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— микроскопические отверстия на нижней стороне листа. Они открываются и закрываются, регулируя поступление углекислого газа и выход кислорода.
</a:t>
            </a:r>
            <a:endParaRPr lang="en-US" sz="1489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испарения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14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устьица позволяют воде испаряться, что помогает охлаждать лист и поддерживать водный баланс растения при жаре.
</a:t>
            </a:r>
            <a:endParaRPr lang="en-US" sz="1516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устьиц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образованы двумя замыкающими клетками, которые изменяют форму, регулируя размер отверстия для газообмена.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листа у разных растений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растений, 2022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листьев клёна, сосны и кактуса демонстрирует их адаптации к окружающей среде.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листьев обусловлено адаптацией к климату и условиям обитания.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воды: транспирация
</a:t>
            </a:r>
            <a:endParaRPr lang="en-US" sz="1943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— это процесс испарения воды через устьица, обеспечивающий охлаждение растения в жару. При этом вода поднимается по стеблю, питая листья.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день один лист может испарять сотни миллилитров воды, что способствует движению веществ и поддерживает нормальную жизнедеятельность растения.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5175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2213" y="1317313"/>
            <a:ext cx="764925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веществ и защита листьев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и пищи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Утолщённые листья капусты и алоэ накапливают влагу и питательные вещества для поддержания роста при дефиците воды.
</a:t>
            </a:r>
            <a:endParaRPr lang="en-US" sz="151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вредителей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Волоски и шипы на листьях отпугивают насекомых и животных, снижая риск повреждений и поедания.
</a:t>
            </a:r>
            <a:endParaRPr lang="en-US" sz="1666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почек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прикрывают почки от холода и вредителей, обеспечивая сохранность будущих побегов.
</a:t>
            </a:r>
            <a:endParaRPr lang="en-US" sz="1800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для болезней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листья выделяют горькие вещества, препятствующие развитию патогенов и поддерживающие здоровье растения.
</a:t>
            </a:r>
            <a:endParaRPr lang="en-US" sz="151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размеры листьев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бывают простые с одной пластинкой и сложные, состоящие из нескольких листочков, что влияет на площадь для фотосинтеза.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листьев разнообразны: округлые, игольчатые, лентовидные — каждая форма адаптирована к среде обитания растения.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варьируются от почти микроскопических (ряска) до гигантских (листья банана), что отражает экологические особенности.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и размера листа с условиями среды позволяет максимально эффективно использовать свет и воду.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интенсивность фотосинтеза и уровень освещённости
</a:t>
            </a:r>
            <a:endParaRPr lang="en-US" sz="2037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уровень освещённости обеспечивает наибольшую фотосинтетическую активность, что важно для эффективного питания растения.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 «Физиология растений», 2021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скорость фотосинтеза достигается при средней интенсивности света. При чрезмерной освещённости происходит фотосинтетическое насыщение.
</a:t>
            </a:r>
            <a:endParaRPr lang="en-US" sz="1438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2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7475" y="1227938"/>
            <a:ext cx="1991400" cy="15771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0450" y="1227780"/>
            <a:ext cx="1986900" cy="157749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листьев
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478800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берёзы имеют характерную треугольную форму с зазубренными краями, что помогает им эффективно улавливать свет и защищаться от ветра. Такая форма характерна для лесных пород деревьев.
</a:t>
            </a:r>
            <a:endParaRPr lang="en-US" sz="1071" dirty="0"/>
          </a:p>
        </p:txBody>
      </p:sp>
      <p:sp>
        <p:nvSpPr>
          <p:cNvPr id="17" name="Text 2"/>
          <p:cNvSpPr txBox="1"/>
          <p:nvPr/>
        </p:nvSpPr>
        <p:spPr>
          <a:xfrm>
            <a:off x="478740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листья берёзы
</a:t>
            </a:r>
            <a:endParaRPr lang="en-US" sz="1298" dirty="0"/>
          </a:p>
        </p:txBody>
      </p:sp>
      <p:sp>
        <p:nvSpPr>
          <p:cNvPr id="18" name="Text 3"/>
          <p:cNvSpPr txBox="1"/>
          <p:nvPr/>
        </p:nvSpPr>
        <p:spPr>
          <a:xfrm>
            <a:off x="2570787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Дубовые листья с глубоко разделёнными лопастями увеличивают площадь поверхности и способствуют лучшему обмену веществ. Они приспособлены к умеренному климату и часто служат пищей для различных животных.
</a:t>
            </a:r>
            <a:endParaRPr lang="en-US" sz="1025" dirty="0"/>
          </a:p>
        </p:txBody>
      </p:sp>
      <p:sp>
        <p:nvSpPr>
          <p:cNvPr id="19" name="Text 4"/>
          <p:cNvSpPr txBox="1"/>
          <p:nvPr/>
        </p:nvSpPr>
        <p:spPr>
          <a:xfrm>
            <a:off x="2570728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Лопастные листья дуба
</a:t>
            </a:r>
            <a:endParaRPr lang="en-US" sz="1350" dirty="0"/>
          </a:p>
        </p:txBody>
      </p:sp>
      <p:sp>
        <p:nvSpPr>
          <p:cNvPr id="20" name="Text 5"/>
          <p:cNvSpPr txBox="1"/>
          <p:nvPr/>
        </p:nvSpPr>
        <p:spPr>
          <a:xfrm>
            <a:off x="465976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лилии листья длинные и узкие, похожие на ленты, что облегчает отвод избыточной влаги и уменьшает повреждения ветром. Такая форма типична для растений с влажными условиями сред.
</a:t>
            </a:r>
            <a:endParaRPr lang="en-US" sz="1081" dirty="0"/>
          </a:p>
        </p:txBody>
      </p:sp>
      <p:sp>
        <p:nvSpPr>
          <p:cNvPr id="21" name="Text 6"/>
          <p:cNvSpPr txBox="1"/>
          <p:nvPr/>
        </p:nvSpPr>
        <p:spPr>
          <a:xfrm>
            <a:off x="465970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Лентовидные листья лилии
</a:t>
            </a:r>
            <a:endParaRPr lang="en-US" sz="1298" dirty="0"/>
          </a:p>
        </p:txBody>
      </p:sp>
      <p:sp>
        <p:nvSpPr>
          <p:cNvPr id="22" name="Text 7"/>
          <p:cNvSpPr txBox="1"/>
          <p:nvPr/>
        </p:nvSpPr>
        <p:spPr>
          <a:xfrm>
            <a:off x="674871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сосны имеет игольчатую форму с восковым покрытием, что снижает испарение воды и помогает переживать засушливые и холодные периоды. Это адаптация к суровым климатическим условиям.
</a:t>
            </a:r>
            <a:endParaRPr lang="en-US" sz="1063" dirty="0"/>
          </a:p>
        </p:txBody>
      </p:sp>
      <p:sp>
        <p:nvSpPr>
          <p:cNvPr id="23" name="Text 8"/>
          <p:cNvSpPr txBox="1"/>
          <p:nvPr/>
        </p:nvSpPr>
        <p:spPr>
          <a:xfrm>
            <a:off x="674865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Игольчатые листья сосны
</a:t>
            </a:r>
            <a:endParaRPr lang="en-US" sz="1298" dirty="0"/>
          </a:p>
        </p:txBody>
      </p:sp>
      <p:sp>
        <p:nvSpPr>
          <p:cNvPr id="24" name="Text 9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листа: специальные структуры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располагаются преимущественно на нижней стороне листа и позволяют контролировать газообмен между растением и окружающей средой.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Волоски на поверхности листа уменьшают испарение влаги и служат защитой от насекомых и других вредителей.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имеют железки, выделяющие защитные вещества, а суккуленты обладают утолщённой мякотью для хранения воды в засушливых условиях.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от корня к листу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ботаники для средней школы, 2022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листьев к условиям среды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Колючие листья кактусов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кактусов преобразованы в колючки, что снижает испарение воды и защищает растение от животных в засушливых пустынях. Это важная адаптация к дефициту влаги.
</a:t>
            </a:r>
            <a:endParaRPr lang="en-US" sz="1431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Утолщённые листья суккулентов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имеют мясистые листья, которые аккумулируют воду на длительный период засухи. Такая особенность позволяет им выживать в условиях постоянной нехватки влаги.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 водных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водных растений, например кубышки, широкие и тонкие, что способствует удержанию их на поверхности воды и оптимальному поглощению света и газов.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листьев в круговорот веществ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производят кислород в процессе фотосинтеза, обеспечивая дыхание живых организмов на планете.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разлагаются, насыщая почву органическими веществами и улучшая её плодородие.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листья происходит обмен углекислым газом, что влияет на баланс углерода в биосфере.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участвуют в поддержке устойчивости экосистем, способствуя сохранению биологического равновесия.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фотосинтетическая активность деревьев
</a:t>
            </a:r>
            <a:endParaRPr lang="en-US" sz="2215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обладает более высокой фотосинтетической активностью из-за особенностей листьев, в отличие от еловых с меньшей поверхностью для фотосинтеза.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издание «Ботаника и экология»,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Фотосинтетическая активность различается в зависимости от структуры листьев и условий их освещения.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поглощают загрязнители воздуха, такие как частицы пыли и тяжелые металлы, помогая очищать атмосферу городов и промышленных зон.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снижают концентрацию углекислого газа, участвуя в регулировании парникового эффекта и смягчая климатические изменения.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листьев широко используется для мониторинга степени загрязнения, выявляя экологические проблемы в различных регионах.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состояние окружающей среды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жизни и культуре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многих растений, таких как чай, капуста и щавель, являются важным продуктом питания. Также из них изготавливают лекарства, например, эвкалиптовое масло и подорожник для заживления ран.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и лекарственная ценность листьев
</a:t>
            </a:r>
            <a:endParaRPr lang="en-US" sz="1447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листья применяют для изготовления веников в бане (дубовые, берёзовые), а также используют как красители и корма для животных, что подчёркивает их практическое значение.
</a:t>
            </a:r>
            <a:endParaRPr lang="en-US" sz="1584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листьев в хозяйстве и традициях
</a:t>
            </a:r>
            <a:endParaRPr lang="en-US" sz="132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листа в жизни природы и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3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ключевой орган, обеспечивающий питание, дыхание и защиту растения. Его роль важна для экосистем и здоровья человека благодаря поддержанию биосферного баланса и ресурсов.
</a:t>
            </a:r>
            <a:endParaRPr lang="en-US" sz="433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2026-05-08T13:46:33Z</dcterms:created>
  <dcterms:modified xsi:type="dcterms:W3CDTF">2026-05-08T13:46:33Z</dcterms:modified>
</cp:coreProperties>
</file>