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97156" y="0"/>
            <a:ext cx="47466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325" y="144325"/>
            <a:ext cx="3790800" cy="18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«Дикий помещик» М. Е. Салтыкова-Щедрина
</a:t>
            </a:r>
            <a:endParaRPr lang="en-US" sz="4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2203500"/>
            <a:ext cx="37908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1869 года: помещик мечтает без крестьян, но превращается в дикого зверя.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06100" y="3476325"/>
            <a:ext cx="1867500" cy="2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0400" y="895548"/>
            <a:ext cx="3430200" cy="3366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2400" y="144325"/>
            <a:ext cx="3858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и литературный контекст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1193025"/>
            <a:ext cx="37812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отмены крепостного права в 1861 году жизнь менялась, но не все помещики приняли новые правила. Салтыков-Щедрин показывает: многим из них было трудно жить без чужого труда, а самостоятельность пугала.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92675" y="44561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44325" y="144325"/>
            <a:ext cx="5849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и особенности сказки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построено как сатирическая сказка: в основе есть фантастика — исчезновение крестьян. Но за смешным сюжетом скрывается разговор о реальной жизни и обязанностях людей.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44450" y="21872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использует иронию, преувеличение и гротеск. Из-за этого образ помещика становится одновременно смешным и тревожным — как будто читатель видит карикатуру на барскую глупость.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44325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связана с духовной пустотой героя: он привык жить за счёт других и не понимает, как устроен труд и порядок. Без них «барство» быстро рушится.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77925" y="890679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75675" y="1443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помещика до одиночества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207925" y="2173350"/>
            <a:ext cx="37917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Мечта об одиночестве
</a:t>
            </a:r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Ему кажется, что достаточно остаться одному в усадьбе — и жизнь станет лёгкой. Для такого образа подходят холодная пустота усадьбы и одинокий барин, от которого «убрали» всё, что делают другие.
</a:t>
            </a:r>
            <a:endParaRPr lang="en-US" sz="1004" dirty="0"/>
          </a:p>
        </p:txBody>
      </p:sp>
      <p:sp>
        <p:nvSpPr>
          <p:cNvPr id="7" name="Text 3"/>
          <p:cNvSpPr txBox="1"/>
          <p:nvPr/>
        </p:nvSpPr>
        <p:spPr>
          <a:xfrm>
            <a:off x="5207925" y="1136038"/>
            <a:ext cx="37917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Богатая жизнь и презрение к труду
</a:t>
            </a:r>
            <a:pPr algn="l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Помещик живёт в достатке, но считает крестьян помехой. Он хочет избавиться от «мужицкого духу», потому что труд воспринимает не как необходимость, а как чужое влияние на его комфорт. 
</a:t>
            </a:r>
            <a:endParaRPr lang="en-US" sz="104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мечта о «тишине» превращается в одичание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по сюжету сказки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52275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Исчезновение крестьян и первый эффект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023027" y="1891350"/>
            <a:ext cx="160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после исчезновения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Вокруг становится тихо, и помещик радуется пустоте. Он воспринимает исчезновение людей как освобождение от «лишних» забот.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808650" y="1891350"/>
            <a:ext cx="16557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рушится быт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быстро заканчиваются привычные удобства: еда, порядок в доме, помощь по хозяйству. Барская жизнь оказывается без опоры.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44075" y="1891350"/>
            <a:ext cx="16557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Открывается зависимость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Становится ясно, что то, что казалось «само собой», создавалось трудом других людей. Усадьба держалась на их работе.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479500" y="1891350"/>
            <a:ext cx="16557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упадок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крестьян усадьба стремительно приходит в запустение. На месте комфорта появляется беспорядок и нужда.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Одичание как главный смысл образа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106450" y="118650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исчезновения людей помещик теряет навыки человеческой жизни. Он перестаёт следить за собой, теряет привычные правила поведения и постепенно перестраивается «на дикарский лад».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2147400" y="22205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поступки становятся всё более странными и грубыми. Внешние изменения сопровождаются внутренними: исчезает нормальная забота о порядке и чужое уважение превращается в пустую гордость.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106450" y="325465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Одичание показывает не только упадок тела, но и духовную пустоту. Леность и неспособность трудиться «возвращают» героя к животным инстинктам, а не к разуму.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2157106" y="42886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образа в том, что привычка жить за счёт других делает человека беспомощным. Чем дольше он остаётся без труда и общения, тем сильнее «сходит с человеческого пути».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упадка помещичьей жизни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Визуально видно: показатели благополучия быстро падают, потому что некому поддерживать хозяйство, порядок и привычный уклад.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подтверждает идею сказки: «барское» благополучие держится на чужом труде, а без людей оно не выдерживает даже короткого времени.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тексту сказки: качественное сопоставление показателей (точные числа не приводятся).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6096" y="1859340"/>
            <a:ext cx="719700" cy="5757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75620" y="2714586"/>
            <a:ext cx="719700" cy="5757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30712" y="3514947"/>
            <a:ext cx="682500" cy="682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06100" y="144325"/>
            <a:ext cx="52614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крестьян в сказке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90941" y="1805975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как опора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Крестьяне показаны трудолюбивыми и нужными людьми. Их работа обеспечивает хлеб, порядок и нормальную жизнь в усадьбе, даже если в сюжете они появляются нечасто.
</a:t>
            </a:r>
            <a:endParaRPr lang="en-US" sz="751" dirty="0"/>
          </a:p>
        </p:txBody>
      </p:sp>
      <p:sp>
        <p:nvSpPr>
          <p:cNvPr id="9" name="Text 3"/>
          <p:cNvSpPr txBox="1"/>
          <p:nvPr/>
        </p:nvSpPr>
        <p:spPr>
          <a:xfrm>
            <a:off x="6460465" y="266122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и хозяйство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поддерживают то, что делает дом пригодным для жизни: хозяйственные дела, быт, дисциплину. Когда их нет, привычные удобства исчезают почти сразу и всё рассыпается.
</a:t>
            </a:r>
            <a:endParaRPr lang="en-US" sz="751" dirty="0"/>
          </a:p>
        </p:txBody>
      </p:sp>
      <p:sp>
        <p:nvSpPr>
          <p:cNvPr id="10" name="Text 4"/>
          <p:cNvSpPr txBox="1"/>
          <p:nvPr/>
        </p:nvSpPr>
        <p:spPr>
          <a:xfrm>
            <a:off x="2796956" y="3514951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Невидимая помощь, которую заметно только в беде
</a:t>
            </a:r>
            <a:pPr algn="l" indent="0" marL="0">
              <a:lnSpc>
                <a:spcPct val="115000"/>
              </a:lnSpc>
              <a:buNone/>
            </a:pPr>
            <a:r>
              <a:rPr lang="en-US" sz="5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Салтыков-Щедрин подчёркивает: отсутствие крестьян быстро выявляет бесполезность барской праздности. Помещик сразу сталкивается с тем, что без труда невозможны спокойствие и порядок.
</a:t>
            </a:r>
            <a:endParaRPr lang="en-US" sz="64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06700" y="906904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600" y="1545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Сатирические приёмы автора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442850" y="2181895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Карикатурный образ подчёркивает нелепость мечты жить без народа. Автор соединяет комизм с правдой о жизни, показывая причинно-следственную связь: неверное отношение к людям разрушает судьбу героя.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442850" y="1145407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Салтыков-Щедрин создаёт сатиру через иронию, гиперболу и гротеск. Поведение помещика выглядит смешно, но в то же время тревожно: он действует так, будто труд и люди ему не нужны.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9625" y="1629657"/>
            <a:ext cx="4009200" cy="188078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49" y="147750"/>
            <a:ext cx="58788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и их роль в произведении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139278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Помещик оказывается символом праздности и гордыни: он не умеет жить трудом и зависит от работы других. Крестьяне обеспечивают хлеб, порядок и нормальную жизнь. Второстепенные персонажи помогают показать, как устроены власть и подчинение в обществе.
</a:t>
            </a:r>
            <a:endParaRPr lang="en-US" sz="909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176411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общую закономерность: там, где исчезает труд простых людей, рушатся быт и «порядок», а герой проявляет пустоту и беспомощность.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408676"/>
            <a:ext cx="17877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сказки М. Е. Салтыкова-Щедрина «Дикий помещик».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47400" y="1443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произведения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слышна «сказовая» интонация: повествование звучит живо, как рассказ, который можно пересказывать вслух. Автор держит ритм фраз и часто делает формулировки короткими.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4237950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Салтыков-Щедрин активно использует иронию и преувеличение: действия помещика описаны так, что нелепость становится очевидной. Слова как будто подчеркивают его самодовольство.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6284750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Фантастическое событие подаётся как реальность сказки, а детали усиливают эффект гротеска. В итоге получается история, которая одновременно развлекает и заставляет задуматься о труде и достоинстве.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2147400" y="2197803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построена на простых разговорных словах и узнаваемых деталях. Благодаря этому читатель видит смешное буквально «на расстоянии шага», но одновременно понимает сатирический смысл.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Контраст: помещик и крестьяне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противопоставление работает не как спор «кто лучше», а как проверка жизнью: без труда исчезают еда, порядок и привычный уклад.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делает главный вывод наглядным: устойчивость общества держится на работе людей, а попытка жить «за счёт других» ведёт к распаду.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тексту сказки М. Е. Салтыкова-Щедрина «Дикий помещик» (качественное соответствие признаков, без числовых статистических данных).
</a:t>
            </a:r>
            <a:endParaRPr lang="en-US" sz="68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1443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сказки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19877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говорит о социальной несправедливости: помещик привык считать чужой труд удобством, а не необходимостью. Его презрение разрушает привычную жизнь и обнажает зависимость господ.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3175000" y="21770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из главных тем — нравственное одичание. Потеряв людей и уклад, герой теряет человеческие привычки: растёт беспомощность, грубость и безразличие к нормам поведения.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137650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также связан с ценностью труда и совместной жизни. Автор показывает: человек не может жить отдельно от других, потому что любая «обычность» поддерживается работой многих.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01750" y="868029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331" y="1443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и кульминация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44325" y="2194636"/>
            <a:ext cx="37917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Кульминация — превращение и восстановление порядка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наступает кульминация: помещик всё больше становится похожим на зверя — его поведение и быт окончательно выходят из строя. Когда крестьяне возвращаются, жизнь в усадьбе налаживается снова.
</a:t>
            </a:r>
            <a:endParaRPr lang="en-US" sz="983" dirty="0"/>
          </a:p>
        </p:txBody>
      </p:sp>
      <p:sp>
        <p:nvSpPr>
          <p:cNvPr id="7" name="Text 3"/>
          <p:cNvSpPr txBox="1"/>
          <p:nvPr/>
        </p:nvSpPr>
        <p:spPr>
          <a:xfrm>
            <a:off x="144325" y="1157324"/>
            <a:ext cx="37917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жалобы — к исчезновению привычного уклада
</a:t>
            </a:r>
            <a:pPr algn="l" indent="0" marL="0">
              <a:lnSpc>
                <a:spcPct val="115000"/>
              </a:lnSpc>
              <a:buNone/>
            </a:pPr>
            <a:r>
              <a:rPr lang="en-US" sz="9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начинается с жалобы помещика: он мечтает избавиться от крестьян, чтобы вокруг было спокойно и «как он хочет». Затем происходит чудесное исчезновение людей, и обычная жизнь рушится.
</a:t>
            </a:r>
            <a:endParaRPr lang="en-US" sz="100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и следствие в сказке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цепочка по сюжету: отношение помещика к людям → изменения в быту и судьбе героя.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и их эффект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Приёмы работают вместе: фантастика создаёт «проверку» мечты, а контраст показывает, чего лишается герой. Гротеск и гипербола делают это видимым и запоминающимся.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общий баланс средств: автор чаще опирается на контраст и иронию, чтобы объяснить мысль о труде и зависимости жизни от людей.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тексту и художественным наблюдениям; числовое распределение отражает долю читательского эффекта, а не реальную статистику.
</a:t>
            </a:r>
            <a:endParaRPr lang="en-US" sz="68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1700" y="1903087"/>
            <a:ext cx="3971100" cy="133732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68925" y="144325"/>
            <a:ext cx="58689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обличает автор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219835" y="117030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высмеивает то, что разрушает человеческую жизнь: паразитизм, глупое желание жить без людей и высокомерие к тем, кто трудится. Все эти качества проявляются в действиях помещика.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219838" y="2207436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позиции связаны одной мыслью: пренебрежение трудом и людьми ведёт к потере смысла жизни и к полному разрушению привычного порядка.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219831" y="3222003"/>
            <a:ext cx="1787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сказки М. Е. Салтыкова-Щедрина «Дикий помещик».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8050" y="1189850"/>
            <a:ext cx="28323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800" dirty="0"/>
          </a:p>
        </p:txBody>
      </p:sp>
      <p:sp>
        <p:nvSpPr>
          <p:cNvPr id="4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5179799" y="1169850"/>
            <a:ext cx="28770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сказки сводится к одному главному выводу: нельзя строить благополучие на чужом труде. Когда исчезает помощь людей, быстро рушатся быт и привычный порядок.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5189814" y="3400000"/>
            <a:ext cx="18396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сказки М. Е. Салтыкова-Щедрина «Дикий помещик» (обобщение основного вывода произведения).
</a:t>
            </a:r>
            <a:endParaRPr lang="en-US" sz="787" dirty="0"/>
          </a:p>
        </p:txBody>
      </p:sp>
      <p:sp>
        <p:nvSpPr>
          <p:cNvPr id="7" name="Text 4"/>
          <p:cNvSpPr txBox="1"/>
          <p:nvPr/>
        </p:nvSpPr>
        <p:spPr>
          <a:xfrm>
            <a:off x="1108050" y="3182050"/>
            <a:ext cx="28323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урок остаётся актуальным, потому что труд и уважение к людям формируют устойчивую жизнь в любом обществе.
</a:t>
            </a:r>
            <a:endParaRPr lang="en-US" sz="156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60600" y="1167150"/>
            <a:ext cx="4822800" cy="280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
</a:t>
            </a:r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«Дикий помещик» — сатирическая сказка о человеке, который хотел избавиться от народа, но сам стал беспомощным и диким. Салтыков-Щедрин утверждает ценность труда, человеческого достоинства и взаимной зависимости людей.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2026-05-15T05:29:05Z</dcterms:created>
  <dcterms:modified xsi:type="dcterms:W3CDTF">2026-05-15T05:29:05Z</dcterms:modified>
</cp:coreProperties>
</file>