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видов в океане: с чего начинается эволюция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показывает, как виды меняются шаг за шагом.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базовые понятия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 — это постепенные изменения внутри вида. Она происходит в популяциях и со временем меняет признаки, не превращая организм мгновенно в новый вид.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57805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и идея постепенных изменений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16873" y="1180290"/>
            <a:ext cx="5132759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постепенности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показал, что виды не возникают внезапно. Они меняются постепенно, когда в природе накапливаются полезные наследуемые различия и отбор сохраняет их.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16873" y="2410321"/>
            <a:ext cx="5132759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как 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это особенно хорошо видно в море. Рыбы, моллюски и микробы постоянно сталкиваются с новыми условиями, поэтому их популяции не остаются одинаковыми.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16873" y="3640352"/>
            <a:ext cx="5132759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различий к изменениям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различия могут дать преимущество. Если они помогают выжить и оставить потомство, со временем меняется вся популяция.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как единица микроэволюции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различия между особями постепенно меняют популяцию.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53925" y="1220378"/>
            <a:ext cx="8033100" cy="970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 происходит внутри вида: меняются частоты генов и признаков, а не сам организм в одиночку. Сначала различия кажутся маленькими, но именно они накапливаются в популяции.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53925" y="2456009"/>
            <a:ext cx="8033100" cy="970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появляется новый вид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Видообразование начинается, когда различия становятся настолько большими, что группы уже не могут свободно скрещиваться. Тогда из одной исходной популяции постепенно формируются новые линии.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553925" y="3691634"/>
            <a:ext cx="8033100" cy="970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 идёт быстрее, чем крупные эволюционные переходы. Поэтому её легче наблюдать: иногда заметные изменения происходят уже за несколько поколений.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 и видообразование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похожа на семейный альбом: дети получают от родителей черты, которые уже были в роду. Благодаря этому полезные признаки могут сохраняться в популяции из поколения в поколение и становиться заметнее.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создают новые варианты, как будто в знакомом наборе деталей появляется необычная деталь. Большинство изменений нейтральны или вредны, но иногда именно они дают полезное преимущество в океанической среде.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сочетания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Рекомбинация смешивает наследственный материал по-новому, словно перемешивает карточки из двух колод. Из-за этого даже у близких родственников появляются разные сочетания признаков, на которые потом может действовать отбор.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берутся различия между особями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как фильтр среды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696998" y="1180290"/>
            <a:ext cx="5132759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средой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не создаёт признаки сам, а проверяет их на пользу в конкретной среде. Те особи, чьи особенности лучше подходят условиям, чаще выживают и оставляют потомство.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696998" y="2410321"/>
            <a:ext cx="5132759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Прятаться или выделяться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океане окраска может влиять на заметность для хищников. Более тёмные особи нередко лучше скрываются на фоне дна или скал, а значит получают больше шансов выжить.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696998" y="3640352"/>
            <a:ext cx="5132759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Выдержать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решающим становится не внешний вид, а переносимость условий. Например, способность выдерживать колебания солёности помогает морским организмам переживать приливы, отливы и попадание пресной воды.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8037" y="1534516"/>
            <a:ext cx="310200" cy="24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03987" y="1503496"/>
            <a:ext cx="310200" cy="310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91012" y="1520729"/>
            <a:ext cx="310200" cy="2757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Случайность в эволюции: генетический дрейф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4421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маленькой популяции случай может сильно изменить её состав. Если несколько особей случайно оставили больше потомков, редкий признак быстро станет обычным без всякой «пользы».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6310326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колода карт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похоже на перемешивание колоды карт: порядок меняется не по правилу, а случайно. Поэтому дрейф может как закрепить редкий вариант, так и случайно его потерять.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3397416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группы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Дрейф особенно заметен там, где популяция изолирована. На островах или в прибрежных бухтах даже небольшое изменение численности может заметно сдвинуть частоты признаков.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57805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океан соединяет популяции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16873" y="1180290"/>
            <a:ext cx="5132759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между группами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генов начинается, когда особи или их половые клетки перемещаются между популяциями. В океане этому помогают течения, которые разносят потомство на большие расстояния.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16873" y="2410321"/>
            <a:ext cx="5132759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как связующее звено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Мигрирующие рыбы могут смешивать разные группы, если возвращаются в новые места или заходят в соседние районы. Тогда признаки из одной популяции попадают в другую.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16873" y="3640352"/>
            <a:ext cx="5132759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и расселение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многих беспозвоночных долго дрейфуют в воде и затем оседают в другом месте. Так океан соединяет популяции, но одновременно может и усиливать различия, если условия в местах обитания разные.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как набор разных условий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3593900" y="1366800"/>
            <a:ext cx="2332011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
</a:t>
            </a:r>
            <a:pPr algn="l" indent="0" marL="0">
              <a:lnSpc>
                <a:spcPct val="100000"/>
              </a:lnSpc>
              <a:buNone/>
            </a:pPr>
            <a:r>
              <a:rPr lang="en-US" sz="623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воды меняется от поверхности к глубине и от тропиков к полюсам. Поэтому один и тот же вид может сталкиваться с разными условиями даже в пределах одного региона.
</a:t>
            </a:r>
            <a:endParaRPr lang="en-US" sz="1336" dirty="0"/>
          </a:p>
        </p:txBody>
      </p:sp>
      <p:sp>
        <p:nvSpPr>
          <p:cNvPr id="12" name="Text 3"/>
          <p:cNvSpPr txBox="1"/>
          <p:nvPr/>
        </p:nvSpPr>
        <p:spPr>
          <a:xfrm>
            <a:off x="3593900" y="3232925"/>
            <a:ext cx="2332011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23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Солёность особенно нестабильна у берегов, в устьях рек и после сильных дождей. Для организмов это серьёзная проверка: не все одинаково хорошо переносят резкие изменения.
</a:t>
            </a:r>
            <a:endParaRPr lang="en-US" sz="1336" dirty="0"/>
          </a:p>
        </p:txBody>
      </p:sp>
      <p:sp>
        <p:nvSpPr>
          <p:cNvPr id="13" name="Text 4"/>
          <p:cNvSpPr txBox="1"/>
          <p:nvPr/>
        </p:nvSpPr>
        <p:spPr>
          <a:xfrm>
            <a:off x="6311063" y="1366800"/>
            <a:ext cx="2332011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давление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23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быстро ослабевает с глубиной, а давление, наоборот, возрастает. Из-за этого на разных уровнях океана живут организмы с разными приспособлениями и жизненными стратегиями.
</a:t>
            </a:r>
            <a:endParaRPr lang="en-US" sz="1336" dirty="0"/>
          </a:p>
        </p:txBody>
      </p:sp>
      <p:sp>
        <p:nvSpPr>
          <p:cNvPr id="14" name="Text 5"/>
          <p:cNvSpPr txBox="1"/>
          <p:nvPr/>
        </p:nvSpPr>
        <p:spPr>
          <a:xfrm>
            <a:off x="6311063" y="3232925"/>
            <a:ext cx="2332011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факторы
</a:t>
            </a:r>
            <a:pPr algn="l" indent="0" marL="0">
              <a:lnSpc>
                <a:spcPct val="100000"/>
              </a:lnSpc>
              <a:buNone/>
            </a:pPr>
            <a:r>
              <a:rPr lang="en-US" sz="623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Кислород, пища и даже загрязнение распределяются неравномерно. Такие различия создают множество экологических ниш, где естественный отбор действует по-разному.
</a:t>
            </a:r>
            <a:endParaRPr lang="en-US" sz="133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условий среды к отбору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среды по-разному влияют на выживание и размножение организмов в океане.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признак становится чаще со временем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Редкий вариант признака может оставаться незаметным долго, но при подходящих условиях его доля начинает расти в каждом новом поколении.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частоты показывает действие отбора: полезный признак постепенно становится обычным в популяции.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Схематичные данные, отражающие типичный ход естественного отбора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общего ареала к различиям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620225" y="1577700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Единая популяция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сначала живёт как единое целое, но разные участки океана уже отличаются температурой, солёностью и количеством пищи.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359965" y="2423642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Разделение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особей оказывается отделена расстоянием, течением, глубиной или береговой зоной. Обмен генами между группами становится слабее.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88664" y="3269638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Расхождение популяций
</a:t>
            </a:r>
            <a:pPr algn="l" indent="0" marL="0">
              <a:lnSpc>
                <a:spcPct val="100000"/>
              </a:lnSpc>
              <a:buNone/>
            </a:pPr>
            <a:r>
              <a:rPr lang="en-US" sz="477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каждой части выгодными становятся свои признаки. Со временем группы начинают заметно различаться по внешности, поведению и выносливости.
</a:t>
            </a:r>
            <a:endParaRPr lang="en-US" sz="124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загрязнение меняет состав сообществ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3681644" y="1180275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воде с антибиотиками чаще выживают микробы, которые умеют их разрушать или не пропускать внутрь клетки. Их потомство получает это преимущество.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681644" y="3148926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Токсичные вещества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металлы и нефть действуют как жёсткий фильтр: многие организмы гибнут, а устойчивые формы сохраняются и размножаются дальше.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430106" y="1180275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среде часто меняется количество кислорода, соль или температура, преимущество получают особи с более надёжной защитой и быстрым обменом веществ.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430106" y="3148926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состав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загрязнение меняет состав сообществ: одни виды исчезают из участка, а другие становятся обычными именно там, где давление сильнее.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581802" y="1246878"/>
            <a:ext cx="5089772" cy="9780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Солёность меняется быстро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прибрежной зоне вода быстро смешивается дождём, речным стоком и морскими волнами. Поэтому выживают особи, которые лучше переносят резкие скачки солёности.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581802" y="2491706"/>
            <a:ext cx="5089772" cy="9780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колеблется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берега заметнее и перепады температуры: мелководье сильнее прогревается днём и остывает ночью. Это отбирает более выносливых особей.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581802" y="3736537"/>
            <a:ext cx="5089772" cy="9780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выживание
</a:t>
            </a:r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условия действуют постоянно, поэтому прибрежные популяции часто оказываются более устойчивыми к «неудобной» среде, чем родственные группы дальше от берега.
</a:t>
            </a:r>
            <a:endParaRPr lang="en-US" sz="1497" dirty="0"/>
          </a:p>
        </p:txBody>
      </p:sp>
      <p:sp>
        <p:nvSpPr>
          <p:cNvPr id="12" name="Text 4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берег «тренирует» популяции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22" y="1104832"/>
            <a:ext cx="2782372" cy="18503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9799" y="1104832"/>
            <a:ext cx="2782372" cy="18503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34487" y="1104832"/>
            <a:ext cx="2782372" cy="18503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283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ответ микробов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морской воде бактерии и другие микробы размножаются очень быстро. Если туда попадает антибиотик, редкие устойчивые клетки получают преимущество и вскоре составляют заметную часть сообщества.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17979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за несколько поколений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небольшая доза загрязнителя может изменить всё сообщество за короткое время. Короткие поколения позволяют увидеть результат отбора почти сразу, без долгого ожидания.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034487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Наглядный урок эволюции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морские микробы — удобный пример микроэволюции. Они наглядно показывают, как среда отбирает признаки и ускоряет распространение устойчивости.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устойчивость появляется очень быстро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течения одновременно соединяют и разделяют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3695096" y="1295563"/>
            <a:ext cx="4912631" cy="902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в пути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рыб и беспозвоночных могут уноситься течениями далеко от места рождения. Это помогает расселению и соединяет удалённые группы одного вида.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695096" y="2535354"/>
            <a:ext cx="4912631" cy="902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к месту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взрослые особи возвращаются и размножаются в привычных районах, возникают локальные популяции. У каждой из них свои условия, а значит, и свой отбор.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695096" y="3775153"/>
            <a:ext cx="4912631" cy="902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 различие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Течения связывают океан, но не делают его одинаковым. Именно сочетание переноса и разных условий помогает популяциям расходиться по признакам.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971451"/>
            <a:ext cx="4164900" cy="11575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механизмы и их роль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какие механизмы создают изменения, а какие только сохраняют или смешивают уже имеющиеся варианты.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сохраняет признаки, а мутации, отбор, дрейф и поток генов по-разному меняют их частоты в океане.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сведений по микроэволюции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и слабый отбор: разные темпы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разных участках океана одна и та же полезная особенность может распространяться с разной скоростью. Всё зависит от силы отбора и размера популяции.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сильном отборе признак распространяется быстрее; при слабом отборе его рост идёт медленно и более плавно.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Схематичное сравнение темпов изменения признака под разным давлением среды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маленьких изменений к появлению новых видов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 начинается с наследуемых различий и постепенно меняет популяции. В океане её направляют среда, конкуренция и случайность. Если различия накапливаются, могут возникать новые виды.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2026-07-26T09:34:34Z</dcterms:created>
  <dcterms:modified xsi:type="dcterms:W3CDTF">2026-07-26T09:34:34Z</dcterms:modified>
</cp:coreProperties>
</file>