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Библия древних евреев: история и значение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структуру, персонажей и влияние священных текстов иудейского народа.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Библии в древнем мире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Библия возникла среди семитских племён Ближнего Востока во II—I тысячелетии до н. э., на фоне пастбищ, земледелия и ранней торговли. От устных преданий и письменности Египта, Вавилона и Финикии зависит её содержание.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Танаха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Тора — первые пять книг с рассказами о сотворении мира и исходе из Египта, учит законам и заветам для народа Израиля.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Невиим — книги пророков и царей, раскрывающие историю народа и их взаимодействие с Богом на протяжении веков.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Кетувим — разнообразные писания: поэмы, притчи и псалмы, наполненные духовной мудростью и отражающие жизнь народа.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и признания книг Танаха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век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первые тексты, включая поэмы о царе Давиде и древние законы, формируя основу будущей Библии.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VII–VI века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пророческие книги, наблюдается усиление роли книжников в сохранении священных текстов.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век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Завершается канонизация: мудрецы окончательно утверждают перечень книг, признаваемых священными.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II века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распространяются и переписываются, образуя основу еврейского духовного наследия.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языка и стиля Танаха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текстов написано на древнееврейском — алфавите из 22 букв, они читаются справа налево и содержат особые поэтические приёмы.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книг включает арамейские фрагменты — язык торговли и дипломатии того времени, что отражает культурные контакты с соседями.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отличается ритмическими повторениями и древними словами, что помогало легко запоминать и устно передавать священные истории.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персонажи Танаха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 Яхве — всесильный и единственный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Яхве — центральная фигура веры древних евреев, единственный Бог, с которым заключён завет. Его образы и деяния пронизаны всем текстом и формируют основы иудейской религии.
</a:t>
            </a:r>
            <a:endParaRPr lang="en-US" sz="951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Авраам — отец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Авраам считается родоначальником израильтян, заключившим с Богом особое соглашение — завет, гарантирующий благополучие его потомкам на земле.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Моисей — вождь и законодатель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Моисей вывел евреев из египетского рабства и получил от Бога Тору на горе Синае, став важнейшим пророком и учителем народа.
</a:t>
            </a:r>
            <a:endParaRPr lang="en-US" sz="1062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древнееврейской религии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множества богов к вере в единственного Бога Яхве отличает древних евреев от соседних народов с их пантеонами.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 идолопоклонство подчеркнул уникальность их веры и стал ключевым религиозным правилом.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Жертвоприношения и обряды, связанные с Исходом и Торой, символизировали единение народа и укрепляли духовные нормы.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субботнего отдыха выделило особый день для духовного обновления и связи с Богом.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 культурное значение Исхода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освобождения из рабства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 рассказывает, как Моисей возглавил народ к свободе из египетского рабства, став символом сопротивления угнетению и надежды на спасение.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Песах — память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Песах отмечает освобождение из Египта, сопровождается особыми ритуалами и чтением, сохраняя память о важнейшем событии в национальной истории.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регионы и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в районах современного Израиля, Палестины, Египта и Синая. Города, такие как Иерусалим и Вифлеем, играли центральную роль в духовной жизни народа.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как основа библейских сюжетов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природных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ландшафт влияли на кочевой образ жизни и сельское хозяйство, формируя традиции и обычаи еврейских племён.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личности и их влияние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Давид является исторической фигурой, основавшей Иерусалим как религиозный и политический центр Израиля.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Соломон, сын Давида, построил первый Храм и укрепил законодательство, что способствовало развитию и стабильности государства.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царств Израиля и Иудеи отражает политическое и культурное разделение, играющее важную роль в истории народа.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жанры в Библии древних евреев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Танах содержит разнообразные литературные жанры, включая поэзию, прозу, притчи и пророчества, что создаёт богатую палитру текстов с разной эмоциональной и смысловой нагрузкой.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например, в Книге Псалмов, отличается особой ритмичностью и образностью, её использовали для молитв и прославления Бога, выражая чувства верующих.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тексты, как в книге Левит, устанавливают нормы поведения и религиозные правила, направленные на организацию общественной и духовной жизни.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повествования описывают ключевые события и персонажей, такие как Исход и правление царей, передавая важные уроки и традиции древних евреев.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завета в библейской традиции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Завет представляет собой священное соглашение между Богом и человеком или народом, закрепляющее обязательства и взаимные обещания, что формирует основу отношений с Богом.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Завет с Авраамом, обещавшим его потомству землю и многочисленное потомство, что символизирует особый статус еврейского народа.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Завет с Моисеем включает получение закона — Торы, которая регулирует жизнь и веру, а Завет с Давидом обещает вечное царствование его рода.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нормы в жизни древних евреев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заповедей стали фундаментом нравственности, включая запреты на убийство, кражу и призыв уважать родителей, что формировало социальный порядок.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законы регулировали различные аспекты жизни: семейные отношения, права собственности, обязательства перед обществом и соблюдение религиозных праздников.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моральным и этическим нормам, направлявшим поведение в общении с другими народами и членами собственной общины.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Судебные нормы предусматривали справедливость и ответственность за преступления, защищая слабых и обеспечивая общественный мир и порядок.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Библейские праздники и их значение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Песах отмечает освобождение из египетского рабства и символизирует начало национального единства и свободы народа Израиля.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Шавуот празднует дарование Торы на горе Синай, подчёркивая важность закона и завета в жизни еврейского народа.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Суккот напоминает о сорокалетнем скитании в пустыне и выражает благодарность за защиту и обеспечение в трудные периоды жизни.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археологические открытия, связанные с Библией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Свитки Мёртвого моря — ключ к древним текстам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Обнаруженные в пещерах Кумрана свитки содержат более 900 древних рукописей, в том числе фрагменты Танаха. Эти находки позволяют исследовать особенности текста и традиции древних евреев во II—I веках до нашей эры.
</a:t>
            </a:r>
            <a:endParaRPr lang="en-US" sz="882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Артефакты из Иерусалима и Храма Соломона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в окрестностях древнего Иерусалима выявили остатки храмов, стен и повседневных предметов, подтверждающих историческую достоверность библийных описаний правления царей Давида и Соломона.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источники и надписи соседних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Шумерские, египетские и вавилонские надписи помогают установить хронологию событий и роль древних евреев в регионе, а также их взаимодействие с мощными государствами того времени.
</a:t>
            </a:r>
            <a:endParaRPr lang="en-US" sz="8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влияния и исторические испытания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Вавилонское пленение VI века до н. э. стало серьёзным переломом, когда часть народа была насильно переселена, что повлияло на переосмысление веры и текстов Танаха.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Нашествия ассирийцев и персидская власть также выступали испытаниями, заставляя древних евреев адаптироваться и сохранять духовные традиции в условиях угрозы вымирания.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тяжёлые исторические периоды отразились в пророчествах и псалмах, выражая надежду на восстановление и освобождение народа и укрепляя коллективную идентичность.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сохранения и переписывания Библии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текстов велась устно многие века, пока не появились первые письменные записи на папирусе и глиняных табличках, обеспечившие сохранение историй и законов.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 и первые записи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ранние обнаруженные свитки, например, книга пророка Исаии II века до н. э., служат свидетельством канонизации и стабилизации текста со временем.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рукописи и свитки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анализируют различные рукописи для выявления изменений и редактирований, что помогает глубже понять развитие библейского текста и его интерпретации.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критика текстов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мировую культуру и религию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Танах является основой для возникновения христианства и ислама, влияя на религиозные учения, представления о Боге и моральные нормы в этих традициях.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Библейские сюжеты и образы нашли отражение в произведениях искусства, музыке и литературе разных эпох, обогащая мировое культурное наследие.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 заповедей и принципов Танаха стали фундаментом для этических систем и правовых норм современных обществ по всему миру.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Библейское наследие в современности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из Библии, такие как «золотое правило» и «манна небесная», прочно вошли в повседневную речь, сохраняя своё символическое значение.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заповедей оказали влияние на законодательство многих стран, формируя основы правопорядка и морального кодекса.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Библейские традиции продолжают влиять на культуру, образ мышления и религиозные практики в различных регионах и общинах.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Библии древних евреев сегодня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Библия древних евреев остаётся бесценным источником знаний о древней культуре, религии и истории, продолжая влиять на мировоззрение и ценности многих людей в настоящее время.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2026-05-10T10:03:04Z</dcterms:created>
  <dcterms:modified xsi:type="dcterms:W3CDTF">2026-05-10T10:03:04Z</dcterms:modified>
</cp:coreProperties>
</file>