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прилагательное: признак предмета и его роль в речи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речи, которая делает описание точным, ярким и понятным.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имя прилагательное важно в 7 классе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русского языка прилагательное помогает повторить строение словосочетаний, вспомнить грамматические признаки слова и научиться точно согласовывать его с существительным.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какие вопросы отвечает имя прилагательное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отвечает на вопросы какой? какая? какое? какие? и чей?. По этим вопросам легко узнать слово, если оно уточняет предмет и связано с существительным.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дом, синяя тетрадь, тёплое море, новые книги — во всех примерах прилагательное называет признак предмета и делает его описание более точным.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чей? помогает определить притяжательные прилагательные: мамин шарф, лисий хвост, бабушкин платок. Они показывают, кому или чему принадлежит предмет.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 словосочетании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прилагательное стоит рядом с существительным и согласуется с ним по форме. Благодаря этому словосочетание звучит грамотно и понятно для читателя.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называют прилагательные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764175" y="1268375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форма
</a:t>
            </a:r>
            <a:pPr algn="l" indent="0" marL="0">
              <a:lnSpc>
                <a:spcPct val="115000"/>
              </a:lnSpc>
              <a:buNone/>
            </a:pPr>
            <a:r>
              <a:rPr lang="en-US" sz="3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могут указывать на цвет и форму предмета: красный мяч, круглый стол. Такие слова помогают быстро представить внешний вид и отличить один предмет от другого.
</a:t>
            </a:r>
            <a:endParaRPr lang="en-US" sz="1024" dirty="0"/>
          </a:p>
        </p:txBody>
      </p:sp>
      <p:sp>
        <p:nvSpPr>
          <p:cNvPr id="12" name="Text 3"/>
          <p:cNvSpPr txBox="1"/>
          <p:nvPr/>
        </p:nvSpPr>
        <p:spPr>
          <a:xfrm>
            <a:off x="5764175" y="1971963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маленький, высокий, старый показывают размер, рост или возраст. С их помощью описание становится точнее, а предмет можно легко сравнить с другими.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764175" y="2675555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 материал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Сладкий чай, кислое яблоко, деревянная линейка — это признаки, связанные со вкусом и материалом. Они особенно важны, когда нужно передать свойства предмета без лишних слов.
</a:t>
            </a:r>
            <a:endParaRPr lang="en-US" sz="964" dirty="0"/>
          </a:p>
        </p:txBody>
      </p:sp>
      <p:sp>
        <p:nvSpPr>
          <p:cNvPr id="14" name="Text 5"/>
          <p:cNvSpPr txBox="1"/>
          <p:nvPr/>
        </p:nvSpPr>
        <p:spPr>
          <a:xfrm>
            <a:off x="5764175" y="3379161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часто называют качество: добрый, интересный, аккуратный, смелый. Такие слова помогают выразить отношение к предмету, человеку или явлению и оценить их.
</a:t>
            </a:r>
            <a:endParaRPr lang="en-US" sz="992" dirty="0"/>
          </a:p>
        </p:txBody>
      </p:sp>
      <p:sp>
        <p:nvSpPr>
          <p:cNvPr id="15" name="Text 6"/>
          <p:cNvSpPr txBox="1"/>
          <p:nvPr/>
        </p:nvSpPr>
        <p:spPr>
          <a:xfrm>
            <a:off x="5764175" y="4082764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Мамин шарф, дедушкин дом, бабушкин платок показывают, кому принадлежит предмет. В таких примерах прилагательное не описывает внешний вид, а сообщает о связи с человеком.
</a:t>
            </a:r>
            <a:endParaRPr lang="en-US" sz="10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разряда имён прилагательных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помогают понять, что именно обозначает слово и как оно изменяется.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разряда своя смысловая задача: признак, связь или принадлежность. Это упрощает анализ слова в предложении.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русского языка, 7 класс; дата не требуется.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разрядов прилагательных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три разряда прилагательных по вопросу и значению.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прилагательного помогает определить его значение и подсказать, как слово ведёт себя в речи.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русского языка, 7 класс.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качественных прилагательных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называют признак, который может быть выражен сильнее или слабее. Поэтому слова тёплый, интересный, высокий легко сравнивать между собой.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качественных прилагательных есть краткая форма: радостный — радостен, готовый — готов. Она часто передаёт состояние, оценку или результат действия.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разряд образует степени сравнения: добрый — добрее, высокий — выше, самый высокий. Сравнение помогает точнее показать различие между предметами или людьми.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особенно часто встречаются в описаниях природы, внешности, характера и предметов. Они делают текст образным и помогают представить ситуацию живо и ясно.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качественных прилагательных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и превосходная формы помогают передавать различие признака без длинного объяснения.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степень, тем сильнее выражен признак: это удобно для точного сравнения в речи и тексте.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русского языка, 7 класс.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форма прилагательных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чаще стоит перед существительным и называет его признак: весёлый класс, высокий дом, интересная книга. Она привычна для описания предметов и явлений.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выбор зависит от смысла предложения. Если нужно назвать признак предмета, подходит полная форма; если важно сообщить состояние, удобнее краткая.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чаще используется в роли сказуемого: класс весел, дом высок, книга интересна. Она показывает состояние предмета или даёт краткую оценку.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 всех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есть только у части качественных прилагательных. Поэтому нельзя образовать её от каждого слова: важно учитывать значение и употребление в языке.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прилагательного с существительным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 вместе с другой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изменяется так же, как существительное: по роду, числу и падежу. Поэтому формы зелёный лист, зелёная трава и зелёное яблоко звучат правильно.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окончаний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проверить окончание. Оно должно соответствовать форме существительного, иначе словосочетание будет звучать неверно или неестественно.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числам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множественном числе прилагательное тоже меняет форму: зелёные деревья, высокие дома, новые книги. Это помогает показать, что признак относится сразу к нескольким предметам.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вопросу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задать к прилагательному вопрос какой? какая? какое? какие? , легче подобрать нужную форму. Такой способ помогает писать грамотно и уверенно.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прилагательного в предложении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определить, является ли слово именем прилагательным, и не перепутать его с другими частями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прилагательных в начальной форме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5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начальной форме прилагательные мужского рода в единственном числе чаще имеют окончания -ый, -ий или -ой. Выбор зависит от твёрдой или мягкой основы слова и его звучания.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32932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женского рода в именительном падеже единственного числа типичны окончания -ая и -яя. Они показывают, что прилагательное согласуется с существительным по роду и отвечает на вопрос какая?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95859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прилагательных среднего рода в начальной форме обычно встречаются окончания -ое и -ее. Такие формы употребляются с существительными типа окно, море, поле и помогают точно назвать признак предмета.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58783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множественном числе прилагательные чаще оканчиваются на -ые или -ие. Эти окончания нужны, когда признак относится сразу к нескольким предметам и прилагательное стоит рядом с существительным.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1724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окончание связано не только с родом и числом, но и с основой слова. Поэтому важно смотреть на полную форму прилагательного и на то, как оно звучит в словосочетании.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прилагательных по роду и числу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вопросу и форме существительного определить типичное окончание прилагательного.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роду и числу можно быстро выбрать нужное окончание, а форма слова должна совпадать с существительным.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согласования имён прилагательных с существительными в русском языке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прилагательных по падежам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называет предмет без дополнительной связи и стоит в начальной падежной форме: новый дом. Это отправная точка для изменения слова по падежам.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и дательный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изменении формы окончание прилагательного меняется вместе с существительным: нового дома, новому дому. Падеж подсказывает, какой вопрос нужно задать к слову.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творительном падеже прилагательное принимает форму, которая соответствует существительному: новым домом. Здесь особенно важно проверить согласование обеих словоформ.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предложном падеже прилагательное сохраняет связь с существительным и меняет окончание: о новом доме. Такая проверка помогает строить грамотные словосочетания в речи.
</a:t>
            </a:r>
            <a:endParaRPr lang="en-US" sz="10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прилагательные нужны в тексте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текстах прилагательные работают по-разному: они делают описание заметнее, а речь — живее и точнее.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функция — точное описание, но остальные задачи тоже важны: вместе они делают текст выразительным и понятным.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языковых функций прилагательных в учебных текстах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 художественной речи и фольклоре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 народной песне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фольклоре прилагательные сразу задают настроение: золотая осень, тихий вечер, холодный ветер. Такие слова помогают услышать и увидеть картину, даже если перед глазами только текст. Поэтому образ становится ярким и запоминающимся.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сказках прилагательные часто помогают представить героя: добрый молодец, серый волк, храбрый воин. Одно точное слово меняет впечатление от персонажа и делает его ближе читателю. Так создаётся особая сказочная выразительность.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стихотворениях признаки предметов особенно важны: колючий куст, светлый день, прозрачный ручей. Автор выбирает такие прилагательные, которые передают цвет, звук и настроение. Благодаря этому пейзаж кажется живым и очень наглядным.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 прилагательных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9200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слова при сравнении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одновременно используют сразу две формы сравнения: более лучше или самый красивее. Достаточно выбрать одну правильную форму, чтобы предложение звучало грамотно и естественно.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43935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окончания и пишут формы вроде синяяе или деревянный столе. Проверка по роду, числу и падежу помогает быстро заметить такую ошибку и исправить её.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8673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согласования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должно совпадать с существительным по форме. Если рядом стоит слово в другом роде или падеже, словосочетание становится неверным, даже если само прилагательное написано правильно.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13407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частей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принимает за прилагательное слово другой части речи и выбирает неверный вопрос. Чтобы не ошибиться, нужно сначала найти существительное и проверить, какой признак оно называет.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формы прилагательного шаг за шагом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точное окончание и нужную форму слова в словосочетании.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555719"/>
            <a:ext cx="5426700" cy="25856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 прилагательных в речи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прилагательное уточняет значение предмета и помогает точнее представить его признак.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прилагательное может не просто назвать признак, а полностью изменить точность и выразительность словосочетания.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 имён прилагательных в повседневной и учебной речи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называет признак предмета, согласуется с существительным и изменяется по роду, числу и падежу. Его формы делают речь точной, а описание — более выразительным и понятным.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прилагательное: главное, что нужно запомнить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2026-05-28T18:44:46Z</dcterms:created>
  <dcterms:modified xsi:type="dcterms:W3CDTF">2026-05-28T18:44:46Z</dcterms:modified>
</cp:coreProperties>
</file>