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языки и народы в английском языке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английский связывает страны, языки и народы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уроке английского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уроке английского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запоминать слова country, language и nationality, правильно сравнивать формы слов и понимать, как язык отражает культуру разных стран и народов.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 — это страна как государство: у неё есть границы, столица, законы и своя территория. Это слово помогает говорить о мире не как о карте, а как о системе государств.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 — это язык, на котором люди разговаривают, пишут и читают. Через язык мы узнаём, как люди учатся, общаются и передают знания от поколения к поколению.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означает людей, а также народ как группу с общей историей и культурой. В английском важно не путать это слово с country и nationality, потому что значения у них разные.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темы: country, language, people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национальности: как меняются слова в английском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страны и национальности часто образуются по-разному: Italy — Italian, Spain — Spanish, Japan — Japanese, Portugal — Portuguese. Поэтому слова нужно запоминать вместе, а не по одному.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форма почти не меняется: China — Chinese, Switzerland — Swiss. Такие примеры показывают, что правила образования национальностей в английском языке не всегда одинаковы.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country, language и nationality связаны между собой, но обозначают разные понятия. Именно поэтому важно смотреть на контекст, когда мы говорим о стране и её жителях.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Флаги, карта мира и фотографии людей разных стран помогают лучше увидеть связь между страной, языком и народом. Такие изображения делают новую лексику понятнее и запоминающейся.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используется и как родной язык, и как важный язык общения между людьми разных стран.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мире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английский особенно широко распространён в разных регионах и служит международным средством общения.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типам использования английского языка в странах мира; без точных количественных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страны и их особенности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страны и их особенности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Акцент, произношение и словарный запас могут отличаться в разных странах. Поэтому английский язык остаётся единым, но в каждой стране приобретает свои особенности.
</a:t>
            </a:r>
            <a:endParaRPr lang="en-US" sz="129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интересна тем, что это и материк, и государство одновременно. География страны влияет на повседневную жизнь людей, их транспорт, отдых и особенности общения.
</a:t>
            </a:r>
            <a:endParaRPr lang="en-US" sz="131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Новая Зеландия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английский сочетается с французским языком, а в Новой Зеландии заметна культура маори. Эти страны показывают, что один язык может сосуществовать с другими языками.
</a:t>
            </a:r>
            <a:endParaRPr lang="en-US" sz="1168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США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США — самые известные англоязычные страны. У них разные традиции, праздники и образ жизни, поэтому английская речь звучит по-разному и отличается отдельными словами.
</a:t>
            </a:r>
            <a:endParaRPr lang="en-US" sz="11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33" y="1221275"/>
            <a:ext cx="3949535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у англоязычных стран разные столицы, языки и культурные особенности.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англоязычных стран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Англоязычный мир не одинаков: у каждой страны свои языки, столица и исторические особенности.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справочная информация по странам мира.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Народ, нация и население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 — это группа людей, которую объединяют история, культура, традиции и часто общий язык. В этом слове важна не только территория, но и ощущение общности.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Нация в школьном курсе обычно связана с гражданами одной страны и общим государством. Это понятие помогает говорить о людях как о части одного общества.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 — это все люди, которые живут на территории страны или города. Один человек может принадлежать к одному народу, говорить на нескольких языках и жить среди разных народов.
</a:t>
            </a:r>
            <a:endParaRPr lang="en-US" sz="13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язык и народ связаны между собой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государство, язык, школа, СМИ и культура влияют друг на друга.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Флаги, столицы и культурные символы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есть флаг и столица, которые помогают быстро её узнать. Столица часто становится политическим центром, где находятся важные учреждения и памятные места.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Ben, Statue of Liberty, maple leaf и kangaroo — это символы, которые легко связать с конкретными англоязычными странами. Такие образы делают изучение географии и языка живым и наглядным.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символы страны, ему проще запоминать её название, столицу и особенности культуры. Это помогает лучше понимать тексты, карты и задания по английскому языку.
</a:t>
            </a:r>
            <a:endParaRPr lang="en-US" sz="1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в англоязычных странах, но и там, где он помогает в образовании, бизнесе и международном общении.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учат и используют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примерам видно, что английский работает как общий язык для людей из разных регионов и языковых сообществ.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курсу; примеры стран и регионов из темы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культурные традиции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большое значение имеют уважительные формы общения, точность и сдержанность. Даже обычное приветствие показывает внимание к собеседнику и правилам поведения в обществе.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многие семейные и религиозные праздники проходят ярко и шумно. Они сопровождаются музыкой, угощениями и украшениями, а также собирают вместе несколько поколений семьи.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 народные традиции заметны в костюмах, музыке, танцах и праздничных шествиях. Они помогают сохранять память о прошлом и делают культуру страны очень узнаваемой.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важны клановые символы, волынка и национальные костюмы. Эти элементы напоминают о богатой истории региона и поддерживают связь между поколениями.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текстах, диалогах и заданиях на описание страны, языка и людей.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о странах и народах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точно говорить о стране, языке и людях без смешения разных понятий.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«Countries, languages, peoples».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говорить о национальности на английском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говорить о национальности на английском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кажется необычной, лучше свериться со словарём или учебником. Так проще избежать ошибок в чтении, письме и устных ответах на уроке английского языка.
</a:t>
            </a:r>
            <a:endParaRPr lang="en-US" sz="127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национальностей часто встречаются окончания -ish, -ian, -ese, -an. Но правило не всегда работает одинаково, поэтому полезно учить самые частые примеры целыми парами.
</a:t>
            </a:r>
            <a:endParaRPr lang="en-US" sz="1187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национальность — не 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страны и слово для национальности часто выглядят по-разному. Например, Spain — Spanish, Finland — Finnish, Norway — Norwegian, Poland — Polish. Поэтому форму слова нужно запоминать отдельно.
</a:t>
            </a:r>
            <a:endParaRPr lang="en-US" sz="110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 заглавной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национальностей в английском языке обычно пишутся с заглавной буквы: Russian, British, American, French, German, Japanese. Это правило важно соблюдать в письме и в презентациях.
</a:t>
            </a:r>
            <a:endParaRPr lang="en-US" sz="11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связать страну, язык и национальность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названия страны перейти к языку, национальности и примеру употребления в 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празднуют в англоязычных странах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 семейный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США Рождество часто становится самым тёплым семейным праздником года. Дома украшают гирляндами и открытками, а на улицах появляются яркие витрины и ёлки. В этот день особенно заметны традиции, подарки и общие ужины.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её день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Canada Day напоминает о единстве большой и многоязычной страны. В городах проходят концерты, парады и школьные мероприятия, а рядом с флагами часто можно увидеть символ клена. Праздник подчёркивает связь истории, природы и гражданской гордости.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летний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 Day отмечают в разгар лета, поэтому многие мероприятия проходят на открытом воздухе. Люди собираются у воды, устраивают пикники и семейные встречи. На открытках и плакатах часто изображают национальные символы и узнаваемые городские пейзажи.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говорящих использует английский не как родной, а как рабочий или учебный язык.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говорят по-английски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объединяет больше пользователей, чем носителей, поэтому он стал международным языком общения.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2024; оценки численности носителей и пользователей английского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народов есть общие человеческие потребности, но культурные привычки могут заметно отличаться.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народов мира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 многих странах похожи по базовым ценностям, но отличаются языком и культурными традициями.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 «Countries, languages, peoples».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помогает людям понимать друг друга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учебным материалам, международным проектам и онлайн-курсам. С ним проще искать информацию и сравнивать сведения из разных стран.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поездках английский помогает спросить дорогу, купить билет и понять объявления в аэропорту или гостинице. Это делает путешествие спокойнее и увереннее.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сайты, новости и полезные инструкции публикуются на английском. Знание языка помогает быстрее ориентироваться в цифровом мире и находить нужную информацию.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используя английский, важно помнить о родном языке и традициях своей страны. Уважение к разным культурам делает общение более доброжелательным и 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080" y="344200"/>
            <a:ext cx="4434639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запомнили о странах, языках и народах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языки и народы связаны между собой, но не означают одно и то же. Английский помогает увидеть это разнообразие и общаться с миром уважительно и уверенно.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2026-05-30T23:25:49Z</dcterms:created>
  <dcterms:modified xsi:type="dcterms:W3CDTF">2026-05-30T23:25:49Z</dcterms:modified>
</cp:coreProperties>
</file>