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Первобытный период: начало истории человечества
</a:t>
            </a:r>
            <a:endParaRPr lang="en-US" sz="3141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жили первые люди до появления городов и письменности?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первобытный период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люди научились добывать пищу, делать орудия, пользоваться огнём и жить сообща. По следам стоянок, костям, рисункам и захоронениям учёные восстанавливают жизнь самых древних обществ.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первобытной эпохи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065725" y="1803150"/>
            <a:ext cx="15810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Палеолит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осваивают простые каменные орудия, расселяются по разным территориям и учатся выживать в суровых условиях ледникового времени.
</a:t>
            </a:r>
            <a:endParaRPr lang="en-US" sz="976" dirty="0"/>
          </a:p>
        </p:txBody>
      </p:sp>
      <p:sp>
        <p:nvSpPr>
          <p:cNvPr id="13" name="Text 3"/>
          <p:cNvSpPr txBox="1"/>
          <p:nvPr/>
        </p:nvSpPr>
        <p:spPr>
          <a:xfrm>
            <a:off x="3797950" y="1803150"/>
            <a:ext cx="15810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Мезолит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становятся удобнее и разнообразнее. Появляются лук, стрелы и новые способы охоты, а люди чаще приспосабливаются к местным природным условиям.
</a:t>
            </a:r>
            <a:endParaRPr lang="en-US" sz="947" dirty="0"/>
          </a:p>
        </p:txBody>
      </p:sp>
      <p:sp>
        <p:nvSpPr>
          <p:cNvPr id="14" name="Text 4"/>
          <p:cNvSpPr txBox="1"/>
          <p:nvPr/>
        </p:nvSpPr>
        <p:spPr>
          <a:xfrm>
            <a:off x="5530175" y="1803150"/>
            <a:ext cx="15810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Неолит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земледелие и скотоводство, люди начинают жить оседло. Появляются деревни, запасы пищи и более сложный труд.
</a:t>
            </a:r>
            <a:endParaRPr lang="en-US" sz="1051" dirty="0"/>
          </a:p>
        </p:txBody>
      </p:sp>
      <p:sp>
        <p:nvSpPr>
          <p:cNvPr id="15" name="Text 5"/>
          <p:cNvSpPr txBox="1"/>
          <p:nvPr/>
        </p:nvSpPr>
        <p:spPr>
          <a:xfrm>
            <a:off x="333500" y="1803150"/>
            <a:ext cx="15810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люди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первые человеческие предки и самые ранние орудия. Жизнь полностью зависит от природы, а главным способом выживания остаются собирательство и охота.
</a:t>
            </a:r>
            <a:endParaRPr lang="en-US" sz="936" dirty="0"/>
          </a:p>
        </p:txBody>
      </p:sp>
      <p:sp>
        <p:nvSpPr>
          <p:cNvPr id="16" name="Text 6"/>
          <p:cNvSpPr txBox="1"/>
          <p:nvPr/>
        </p:nvSpPr>
        <p:spPr>
          <a:xfrm>
            <a:off x="7262400" y="1803138"/>
            <a:ext cx="15810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металлов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используют бронзу, затем железо. Орудия становятся прочнее, хозяйство усложняется, а различия между людьми постепенно усиливаются.
</a:t>
            </a:r>
            <a:endParaRPr lang="en-US" sz="102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выглядели древние люди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64175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Крепкое телосложение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древних людей были сильные руки, выносливое тело и хорошо развитый мозг. Такие особенности помогали добывать пищу, защищаться и выживать в непростых природных условиях.
</a:t>
            </a:r>
            <a:endParaRPr lang="en-US" sz="1091" dirty="0"/>
          </a:p>
        </p:txBody>
      </p:sp>
      <p:sp>
        <p:nvSpPr>
          <p:cNvPr id="12" name="Text 3"/>
          <p:cNvSpPr txBox="1"/>
          <p:nvPr/>
        </p:nvSpPr>
        <p:spPr>
          <a:xfrm>
            <a:off x="2847441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людей менялась очень постепенно, потому что образ жизни тоже долго оставался похожим. Новые навыки появлялись раньше, чем заметные изменения во внешнем облике.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4930692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тепло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холодные периоды люди использовали шкуры животных, чтобы сохранять тепло. Рядом с жилищем поддерживали костёр, который помогал пережить ночь и отпугивал диких зверей.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13950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 реконструкции
</a:t>
            </a:r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древнего человека, каменных орудий и стоянки у огня помогают представить повседневную жизнь. По таким материалам легче понять, как люди приспосабливались к окружающему миру.
</a:t>
            </a:r>
            <a:endParaRPr lang="en-US" sz="100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«Первобытный период»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орудия труда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каждым этапом люди находили более удобные материалы и способы обработки предметов. Это ускоряло труд и расширяло возможности хозяйства.
</a:t>
            </a:r>
            <a:endParaRPr lang="en-US" sz="1106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устойчивый рост сложности орудий: от простого камня к металлу. Развитие техники меняло весь образ жизни людей.
</a:t>
            </a:r>
            <a:endParaRPr lang="en-US" sz="118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 — важнейшее открытие древнего человека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10175" y="1453282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 свет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помогал людям переживать холодные ночи и короткие зимние дни. Он делал жизнь безопаснее и позволял дольше оставаться активными после захода солнца.
</a:t>
            </a:r>
            <a:endParaRPr lang="en-US" sz="1017" dirty="0"/>
          </a:p>
        </p:txBody>
      </p:sp>
      <p:sp>
        <p:nvSpPr>
          <p:cNvPr id="12" name="Text 3"/>
          <p:cNvSpPr txBox="1"/>
          <p:nvPr/>
        </p:nvSpPr>
        <p:spPr>
          <a:xfrm>
            <a:off x="810175" y="2320266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 отпугивал хищников и делал стоянку более защищённой. Вокруг огня люди чувствовали себя спокойнее и могли остановиться на одном месте надолго.
</a:t>
            </a:r>
            <a:endParaRPr lang="en-US" sz="1070" dirty="0"/>
          </a:p>
        </p:txBody>
      </p:sp>
      <p:sp>
        <p:nvSpPr>
          <p:cNvPr id="13" name="Text 4"/>
          <p:cNvSpPr txBox="1"/>
          <p:nvPr/>
        </p:nvSpPr>
        <p:spPr>
          <a:xfrm>
            <a:off x="810175" y="3187249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Приготовление пищи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огне мясо и коренья становились мягче и безопаснее для еды. Благодаря этому пища лучше усваивалась, а питание древних людей становилось разнообразнее.
</a:t>
            </a:r>
            <a:endParaRPr lang="en-US" sz="1076" dirty="0"/>
          </a:p>
        </p:txBody>
      </p:sp>
      <p:sp>
        <p:nvSpPr>
          <p:cNvPr id="14" name="Text 5"/>
          <p:cNvSpPr txBox="1"/>
          <p:nvPr/>
        </p:nvSpPr>
        <p:spPr>
          <a:xfrm>
            <a:off x="810175" y="4075924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и опыт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костра люди собирались вместе, обсуждали добычу, рассказывали истории и передавали знания младшим. Так огонь стал важной частью не только быта, но и общения.
</a:t>
            </a:r>
            <a:endParaRPr lang="en-US" sz="105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добывали пищу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способы добычи пищи в первобытную эпоху и их постепенное усложнение.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первобытной общине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1100" y="1705800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не могли выжить поодиночке, поэтому объединялись в небольшие общины. Совместная жизнь помогала делить труд, защищаться от опасностей и поддерживать слабых.
</a:t>
            </a:r>
            <a:endParaRPr lang="en-US" sz="927" dirty="0"/>
          </a:p>
        </p:txBody>
      </p:sp>
      <p:sp>
        <p:nvSpPr>
          <p:cNvPr id="12" name="Text 3"/>
          <p:cNvSpPr txBox="1"/>
          <p:nvPr/>
        </p:nvSpPr>
        <p:spPr>
          <a:xfrm>
            <a:off x="531100" y="2411673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Охота, сбор пищи, строительство жилища и воспитание детей требовали усилий всей группы. Важные решения принимались сообща, чтобы интересы общины были согласованы.
</a:t>
            </a:r>
            <a:endParaRPr lang="en-US" sz="927" dirty="0"/>
          </a:p>
        </p:txBody>
      </p:sp>
      <p:sp>
        <p:nvSpPr>
          <p:cNvPr id="13" name="Text 4"/>
          <p:cNvSpPr txBox="1"/>
          <p:nvPr/>
        </p:nvSpPr>
        <p:spPr>
          <a:xfrm>
            <a:off x="531100" y="3117556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имущество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Орудия, запасы пищи и многие вещи долго считались общими. Такое устройство уменьшало разницу между людьми и помогало выживать в трудные времена.
</a:t>
            </a:r>
            <a:endParaRPr lang="en-US" sz="971" dirty="0"/>
          </a:p>
        </p:txBody>
      </p:sp>
      <p:sp>
        <p:nvSpPr>
          <p:cNvPr id="14" name="Text 5"/>
          <p:cNvSpPr txBox="1"/>
          <p:nvPr/>
        </p:nvSpPr>
        <p:spPr>
          <a:xfrm>
            <a:off x="537343" y="3823452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и обязанности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обязанности стали распределять по возрасту, силе и умениям. Одни лучше охотились, другие изготавливали орудия, третьи заботились о детях и старших.
</a:t>
            </a:r>
            <a:endParaRPr lang="en-US" sz="92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539959"/>
            <a:ext cx="3432300" cy="10448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Палеолит, мезолит и неолит: чем они различались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этапов помогает увидеть, как менялись занятия людей, их орудия и места проживания.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позднее этап, тем более оседлой становилась жизнь людей. Это особенно заметно в неолите, когда появились деревни и устойчивое хозяйство.
</a:t>
            </a:r>
            <a:endParaRPr lang="en-US" sz="113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«Первобытный период»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Пещерное искусство древних людей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Бизоны на стене пещеры
</a:t>
            </a:r>
            <a:pPr algn="ctr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Ласко сохранились яркие изображения животных, которые будто движутся в полумраке камня. Древний художник использовал охру, уголь и неровности стены, чтобы передать силу и объём фигур. Такие рисунки помогают понять, что охота была важной частью жизни.
</a:t>
            </a:r>
            <a:endParaRPr lang="en-US" sz="922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Альтамира и тайна красок
</a:t>
            </a:r>
            <a:pPr algn="ctr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Пещера Альтамира известна крупными изображениями бизонов, выполненными много тысяч лет назад. Цвета наносили природными красками, а иногда подчёркивали линии рельефа скалы. Это говорит о наблюдательности и умении древних людей точно видеть мир вокруг.
</a:t>
            </a:r>
            <a:endParaRPr lang="en-US" sz="922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люди рисовали
</a:t>
            </a:r>
            <a:pPr algn="ctr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Наскальное искусство было не только украшением. Оно могло помогать запоминать важные события, рассказывать о добыче и выражать веру в успех охоты. По таким изображениям учёные узнают о мыслях, чувствах и интересах людей каменного века.
</a:t>
            </a:r>
            <a:endParaRPr lang="en-US" sz="9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«Первобытный период»; схема носит обобщающий характер.
</a:t>
            </a:r>
            <a:endParaRPr lang="en-US" sz="645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росло число поселений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поселения чаще возникали у рек и на плодородных землях, где можно было регулярно получать пищу и воду.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Оседлый образ жизни стал преобладать, потому что земледелие делало жизнь стабильнее и безопаснее.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10–8 тыс. лет назад
</a:t>
            </a:r>
            <a:endParaRPr lang="en-US" sz="5822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«Первобытный период».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люди стали меньше зависеть от удачной охоты и собирательства, а их хозяйство стало более устойчивым.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начался переход к земледелию и скотоводству
</a:t>
            </a:r>
            <a:endParaRPr lang="en-US" sz="3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561940"/>
            <a:ext cx="3432300" cy="9691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«Первобытный период».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центры земледелия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земледелие возникло независимо и какие растения и животных там начали использовать люди.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появилось в разных частях света независимо, потому что люди приспосабливались к местным природным условиям.
</a:t>
            </a:r>
            <a:endParaRPr lang="en-US" sz="11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запасов к неравенству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отражает, как появление избытка пищи и имущества постепенно меняло отношения внутри общины.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834" y="1605273"/>
            <a:ext cx="311588" cy="35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26292"/>
            <a:ext cx="353400" cy="31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41998"/>
            <a:ext cx="353400" cy="282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ремёсла и обмен между поселениями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Глиняная посуда
</a:t>
            </a:r>
            <a:pPr algn="l" indent="0" marL="0">
              <a:lnSpc>
                <a:spcPct val="115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лепили и обжигали сосуды, чтобы хранить воду, зерно и другие запасы. Такая посуда делала хозяйство удобнее и помогала дольше сохранять пищу.
</a:t>
            </a:r>
            <a:endParaRPr lang="en-US" sz="1310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и инструменты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камня, кости и дерева изготавливали удобные орудия для работы, охоты и обработки продуктов. Умелые мастера становились особенно ценными для общины.
</a:t>
            </a:r>
            <a:endParaRPr lang="en-US" sz="1220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 и 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13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научились прясть и ткать, а затем делать более прочную одежду и простые украшения. Это помогало лучше защищаться от холода и выделяло мастерство ремесленников.
</a:t>
            </a:r>
            <a:endParaRPr lang="en-US" sz="1319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между поселениями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Излишки зерна, соли, шкур и изделий стали передавать другим общинам. Обмен связывал поселения между собой и делал жизнь людей более разнообразной.
</a:t>
            </a:r>
            <a:endParaRPr lang="en-US" sz="130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352" y="2484787"/>
            <a:ext cx="2755936" cy="2319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представляли мир и жизнь после смерти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Погребение с заботой о близком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древнем захоронении рядом с умершим могли лежать украшения, оружие и пища. Такие находки показывают, что люди не считали смерть полным концом жизни. Они старались помочь человеку в пути в иной мир.
</a:t>
            </a:r>
            <a:endParaRPr lang="en-US" sz="970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духами и силами природы
</a:t>
            </a:r>
            <a:pPr algn="ctr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Первобытные люди верили, что лес, река, гроза и животные обладают особой силой. Поэтому перед важными делами они совершали обряды, приносили дары и просили защиты. Эти представления помогали объяснять непонятные явления.
</a:t>
            </a:r>
            <a:endParaRPr lang="en-US" sz="907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Ритуалы у костра и фигурки-обереги
</a:t>
            </a:r>
            <a:pPr algn="ctr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обрядов люди собирались вместе, зажигали огонь и использовали символические предметы. Небольшие фигурки и знаки, найденные археологами, напоминают о древних верованиях и о том, как важны были общие традиции для общины.
</a:t>
            </a:r>
            <a:endParaRPr lang="en-US" sz="913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«Первобытный период»; шкала носит обобщающий, сравнительный характер.
</a:t>
            </a:r>
            <a:endParaRPr lang="en-US" sz="543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изменило жизнь людей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достижения подготовили почву для перемен, но именно новые способы хозяйства закрепили их надолго.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важными стали земледелие и оседлая жизнь: они дали стабильные запасы пищи и основу для роста поселений.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закончился первобытный период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97025" y="1895375"/>
            <a:ext cx="17334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поселения выросли и стали центрами жизни, люди начали жить рядом с ремеслом, торговлей и управлением. Это стало признаком нового этапа истории.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659350" y="1895375"/>
            <a:ext cx="17334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письменности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помогали считать запасы, фиксировать налоги и передавать важные сведения. Появление письма сделало общество более организованным и сложным.
</a:t>
            </a:r>
            <a:endParaRPr lang="en-US" sz="938" dirty="0"/>
          </a:p>
        </p:txBody>
      </p:sp>
      <p:sp>
        <p:nvSpPr>
          <p:cNvPr id="11" name="Text 4"/>
          <p:cNvSpPr txBox="1"/>
          <p:nvPr/>
        </p:nvSpPr>
        <p:spPr>
          <a:xfrm>
            <a:off x="6497600" y="1895375"/>
            <a:ext cx="17334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 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возникновением власти, законов и управленческих органов первобытный мир завершился. В Месопотамии и Египте такие изменения произошли раньше всего.
</a:t>
            </a:r>
            <a:endParaRPr lang="en-US" sz="104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595481"/>
            <a:ext cx="3432300" cy="9337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изменилась жизнь людей от начала к концу первобытного периода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образ жизни людей стал более оседлым, хозяйство — разнообразным, а общество — сложнее и неравнее.
</a:t>
            </a:r>
            <a:endParaRPr lang="en-US" sz="1167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периода люди научились не только выживать, но и создавать устойчивое хозяйство, запасы и более сложные общественные связи.
</a:t>
            </a:r>
            <a:endParaRPr lang="en-US" sz="1191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«Первобытный период».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первых орудий к началу цивилизаций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Первобытный период научил людей выживать вместе, трудиться, добывать пищу, осваивать огонь и создавать поселения. Эти открытия подготовили появление городов, письма и первых государств.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2026-05-31T22:53:07Z</dcterms:created>
  <dcterms:modified xsi:type="dcterms:W3CDTF">2026-05-31T22:53:07Z</dcterms:modified>
</cp:coreProperties>
</file>