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Африки: где расположен материк и как его изучали.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географическое положение и история исследования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долго знали Африку лишь по берегам. Внутренние районы были труднодоступны из-за пустынь, тропических лесов, жаркого климата и слабой сети дорог; поэтому активное изучение развернулось только в XIX веке.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Африка долго оставалась малоизученной
</a:t>
            </a:r>
            <a:endParaRPr lang="en-US" sz="265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89" y="1642900"/>
            <a:ext cx="188034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Африки на карте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находится между Атлантическим и Индийским океанами, поэтому её берега связаны с важнейшими морскими маршрутами между Европой, Азией и Америкой.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двух полушариях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нулевой меридиан пересекают материк, поэтому Африка лежит сразу в Северном и Южном, а также в Западном и Восточном полушариях.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Евразией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Африка соединяется с Евразией через Суэцкий перешеек, а на северо-западе от Европы её отделяет Гибралтарский пролив.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делает материк ключевым звеном между частями света и объясняет его значение для мореплавания, торговли и исторических путешествий.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Африки почти вдвое больше Южной Америки и заметно превышает площадь Северной Америки.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второе место среди материков и составляет около пятой части всей суши Земли.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 о площади материков (км²)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 площади среди материков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Африки и крупные объекты у берегов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изрезанность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Африки сравнительно ровная, поэтому здесь меньше удобных бухт и глубоких заливов, чем на берегах Европы. Это осложняло устройство крупных морских гаваней.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 омывает Средиземное море, а на северо-востоке — Красное море. Эти водные пространства издавна связывали Африку с Европой и Азией.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Гвинейский залив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западных берегов расположен Гвинейский залив, который играет важную роль для морских путей и природных особенностей западной части материка.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и юг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остров Африки — Мадагаскар, отделённый Мозамбикским проливом. На юге материка находится мыс Доброй Надежды, известный мореплавателям всего мира.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основные ориентиры материка и почему они важны для его изучения.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ориентиры помогают понять размеры Африки, её климат и основные природные рубежи.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ориентиры Африки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климатических пояса охватывают материк и создают очень разные природные условия.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жаркого климата, засух, ливней и нехватки воды путешествия по суше были особенно трудными и медленными.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изучение Африки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постепенное накопление знаний о материке от древности до 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знания о северной и восточной Африке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лучше всего знали долину Нила и соседние земли, потому что именно здесь располагались их государства, города и важные земледельческие районы.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Средиземного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и греки осваивали север Африки и её средиземноморские берега. Их плавания помогали собирать первые сведения о рельефе, портах и прибрежных поселениях.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купцы и учёные узнавали о Сахаре, караванных путях и оазисах. Через торговлю они получили много сведений о народах и городах внутри материка.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арабских и прибрежных источников становились известны реки Нигер и Нил, а также рынки и города Восточной Африки, связанные с морской торговлей.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морские экспедиции вокруг Африки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 на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 веке португальцы начали последовательно исследовать западное побережье Африки. Их целью было найти морской путь к богатым странам Азии, минуя сухопутные маршруты.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южной оконечности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1488 году Бартоломеу Диаш первым из европейцев обогнул южную оконечность материка. Это доказало, что Африку можно пройти морем с юга.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1497–1498 годах Васко да Гама достиг Индии, обойдя Африку. Его плавание подтвердило возможность морского сообщения между Европой и Азией вокруг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стал временем перехода от отдельных путешествий к систематическому изучению внутренних районов материка, рек, озёр и горных областей.
</a:t>
            </a:r>
            <a:endParaRPr lang="en-US" sz="1192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экспедиций показывает, как знания смещались от побережий к центру Африки и становились всё более точными.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путешествиях Мунго Парка, Давида Ливингстона, Генри Мортона Стэнли, Бартоломеу Диаша и Васко да Гамы.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исследования Африки в XIX веке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исследователи уточняют, какие крупные реки и озёра связаны с бассейном Нила, но его истоки по-прежнему неизвестны.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 Восточную Африку изучают озёра Виктория, Танганьика и Ньяса, а также водоразделы, связанные с Белым Нилом.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новых наблюдений становится понятнее строение речной системы Нила, и загадка его истоков постепенно сменяется более точной картой региона.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истоков Нила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водные ориентиры Африки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рек материка помогла понять направление стока, положение долин и связь между Восточной Африкой и севером континента.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Восточной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Виктория, Танганьика и Ньяса стали важными ориентирами для исследователей, помогая уточнять границы плоскогорий и природных областей.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и Нигер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показали, как устроены внутренние районы Африки, где находятся низменности, пороги и участки, трудные для сухопутного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реках и озёрах позволили создавать более точные карты, на которых внутренние районы Африки перестали быть неизвестным пространством.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16" y="1661225"/>
            <a:ext cx="3528867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путешественники шаг за шагом расширяли знания о материке.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этих путешественников связала морские открытия с изучением внутренних районов и стала основой для более точных карт материка.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европейских исследователях Африки.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Африки и их вклад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Африки: от догадок к точности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пятна на старинных картах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картах Африка выглядела неполной и неточной: береговые линии часто искажались, а внутренние районы оставались почти пустыми. Такие изображения показывали, как мало было сведений о материке.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как научный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 картах видны государства, города, реки, горы и пустыни. Это результат многовековых исследований, когда путешественники постепенно уточняли положение объектов и соединяли разрозненные сведения в единую картину.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морских берегов к центру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 новых карт особенно хорошо показывает путь науки: сначала изучались побережья, а затем — внутренние районы. Так Африка из загадочного пространства превратилась в один из наиболее изученных материков.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числа, а последовательность расширения знаний: от берегов к труднодоступному центру материка.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океанов, тем позднее территории становились известны европейским исследователям; наибольший скачок пришёлся на XIX век.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географического изучения Африки по школьному курсу географии.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Африке изучили раньше, а что позже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исследований Африки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помогли установить, где расположены пустыни, плоскогорья, горы и климатические пояса. Благодаря этому Африка стала понятнее как единая природная система с разными условиями на севере, в центре и на юге.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Нила, Конго и Нигера позволило понять, как вода связана с низменностями, порогами и водоразделами. Эти сведения сделали карты материка намного точнее и полезнее для науки и путешествий.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описали саванны, влажные леса, пустыни и прибрежные области. Так стало ясно, почему на одном материке встречаются очень разные природные условия и какие факторы их определяют.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 о народах, полезных ископаемых, растениях и животных помог лучше понять жизнь материка. Эти материалы важны не только для географии, но и для истории, биологии и 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африканских экспедиций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чаще всего замедляли путешествия по Африке и заставляли менять маршрут.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продолжает привлекать исследователей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как в крупнейшей жаркой пустыне мира меняются пески, климатические условия и редкие оазисы, где жизнь держится благодаря воде.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влажные леса и богатое разнообразие живых организмов. Исследования помогают понять, как сохранить природные сообщества и их устойчивость.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внимание привлекают озёра, вулканические районы и крупные разломы земной коры. Они помогают изучать строение поверхности и природные риски.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связаны не только с картами, но и с защитой лесов, воды и редких животных. Это делает географию Африки особенно актуальной.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ключевое положение между океанами и долго оставалась трудной для изучения. Но шаг за шагом люди составили точную картину её природы, рек и внутренних районов.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материк, который раскрывался постепенно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2026-06-02T13:07:49Z</dcterms:created>
  <dcterms:modified xsi:type="dcterms:W3CDTF">2026-06-02T13:07:49Z</dcterms:modified>
</cp:coreProperties>
</file>