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image" Target="../media/image-6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старение человека как единый биологический процесс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человека — последовательность этапов с изменением строения, функций и ролей, от внутриутробного развития до старости.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развития и старения важно в естествознании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средняя продолжительность жизни во многих странах достигла 70–80 лет, а доля людей старше 65 лет растет. ВОЗ связывает это с падением детской смертности, прогрессом медицины, питанием и санитарией. Значит, биология напрямую влияет на качество жизни 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жизни человека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выделяет пренатальный период, раннее детство, детство, подростковый возраст, молодость, зрелость и пожилой возраст. На каждом этапе меняются органы, работа нервной и эндокринной систем, а также общий темп перестройки организма.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отмечается половым созреванием и перестройкой организма: меняются пропорции тела, темп роста и эмоциональная сфера. Эти изменения требуют адаптации к новым условиям жизни.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Пренатальный период связан с формированием органов и тканей. Затем в детстве особенно активно идут рост и развитие нервной системы, формируются базовые регуляторные механизмы.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зрелости усиливается социальная и физическая самостоятельность, а в пожилом возрасте постепенно снижаются функциональные резервы. Организм сохраняет работоспособность, но ему требуется больше времени на восстановление.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последовательность развития организма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управляется наследственностью и биорегуляторами, а также условиями среды и здоровьем человека.
</a:t>
            </a:r>
            <a:endParaRPr lang="en-US" sz="11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в детском возрасте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первые годы — «окно возможностей»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раннем возрасте особенно быстро увеличиваются рост, масса тела и объем головы. Этот темп связан с активным развитием мозга. Ребенок ежедневно осваивает новые движения, а тело и нервная система «учатся» работать согласованно.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Движение, речь и 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формируются базовые движения, развивается речь, улучшается координация. Ребенок постепенно учится контролировать тело и коммуницировать — сначала через простые реакции, затем через навыки общения. Игровые ситуации ускоряют освоение этих умений.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мозга: учимся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высокая пластичность нервной системы: новые связи между нейронами образуются быстрее, чем в последующие периоды. Поэтому обучение, игра и разнообразный сенсорный опыт имеют особое значение для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8313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47901" y="2362487"/>
            <a:ext cx="162825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7676" y="2380727"/>
            <a:ext cx="204900" cy="16392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58076" y="2362487"/>
            <a:ext cx="17535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и половое созревание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пубертата в разные сроки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 обычно начинается у девочек в 10–14 лет, у мальчиков в 11–15 лет, но у разных людей сроки заметно различаются. Это влияет на темп роста и адаптацию к изменениям.
</a:t>
            </a:r>
            <a:endParaRPr lang="en-US" sz="786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активизируются гипофиз и половые железы. Усиливается выработка гормонов, формируются вторичные половые признаки, меняются пропорции тела и динамика роста.
</a:t>
            </a:r>
            <a:endParaRPr lang="en-US" sz="751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роста и эмоциональная перестройка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4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 ростом меняется и эмоциональная сфера: реактивность может становиться выше, а настроение — нестабильнее. Организм перестраивается, и это требует бережного отношения к себе.
</a:t>
            </a:r>
            <a:endParaRPr lang="en-US" sz="739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«строительный материал»
</a:t>
            </a:r>
            <a:pPr algn="l" indent="0" marL="0">
              <a:lnSpc>
                <a:spcPct val="115000"/>
              </a:lnSpc>
              <a:buNone/>
            </a:pPr>
            <a:r>
              <a:rPr lang="en-US" sz="4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организм особенно чувствителен к дефициту сна. Недосып ухудшает восстановление и может усиливать раздражительность, снижать внимание и ухудшать учебную продуктивность.
</a:t>
            </a:r>
            <a:endParaRPr lang="en-US" sz="739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активность защищают от сбоев
</a:t>
            </a:r>
            <a:pPr algn="l" indent="0" marL="0">
              <a:lnSpc>
                <a:spcPct val="115000"/>
              </a:lnSpc>
              <a:buNone/>
            </a:pPr>
            <a:r>
              <a:rPr lang="en-US" sz="4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Несбалансированное питание, стресс и малая физическая активность повышают риск ухудшения самочувствия. Режим дня и достаточная нагрузка помогают лучше переносить период перестройки.
</a:t>
            </a:r>
            <a:endParaRPr lang="en-US" sz="73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физических возможностей с возрастом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силы и выносливости, с возрастом меняются сердечно-сосудистые показатели: снижается частота, с которой организм способен работать на максимуме, и ухудшается работа сосудов.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показывает: физические возможности в среднем растут до молодого возраста, затем стабилизируются и постепенно снижаются, а после 40 лет отчетливее заметны изменения дыхательной и сосудистой систем.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обобщенная иллюстрация возрастных тенденций; точные измерения по всем метрикам не представлены.
</a:t>
            </a:r>
            <a:endParaRPr lang="en-US" sz="51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Когнитивное развитие и обучение на протяжении жизни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внимание и мышление развиваются неравномерно. В подростковом возрасте заметно улучшается скорость обработки информации, поэтому обучение тогда особенно продуктивно при грамотной нагрузке.
</a:t>
            </a:r>
            <a:endParaRPr lang="en-US" sz="882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подтверждает, что нейропластичность сохраняется всю жизнь. Поэтому чтение, решение задач и освоение новых навыков поддерживают работу мозга и помогают сохранять эффективность.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взрослом возрасте продолжают расти словарный запас, жизненный опыт и умение анализировать сложные ситуации. Мозг использует накопленные стратегии, а не только «быстроту» обработки.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взросление человека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самостоятельности и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развитие связано с самостоятельностью, ответственностью, профессиональными интересами и устойчивыми межличностными отношениями. Во взрослом возрасте человек принимает решения, планирует будущее и осваивает социальные роли в учебе, труде и семье.
</a:t>
            </a:r>
            <a:endParaRPr lang="en-US" sz="88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сотрудничества и управления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Значимыми признаками социального взросления становятся умение сотрудничать, контролировать эмоции, распределять время и отвечать за последствия своих действий. Эти навыки помогают сохранять стабильность в отношениях и работе.
</a:t>
            </a:r>
            <a:endParaRPr lang="en-US" sz="9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171288"/>
            <a:ext cx="5253300" cy="21785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ускоряющие и замедляющие старение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ускоряют вредные привычки и хронические нагрузки, а замедляют регулярные здоровые действия и контроль ключевых показателей организма.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заметно меняет темп возрастных изменений: вредные факторы накапливаются, а регулярные «защитные» привычки поддерживают резервы организма.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Учебно-профилактические обобщения биологии старения; без привязки к единому конкретному исследованию.
</a:t>
            </a:r>
            <a:endParaRPr lang="en-US" sz="5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клеточном старении теломеры — «защитные колпачки» хромосом — постепенно укорачиваются, из‑за чего клетка теряет способность нормально делиться и дольше «держит» повреждения.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старении клеток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повреждений ДНК и снижение эффективности систем восстановления ухудшают качество работы клеток и тканей; регенерация становится медленнее, поэтому после травм и болезней организм возвращается к норме дольше.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Изменяется работа митохондрий: снижается выработка энергии, возрастает доля свободных радикалов. Это усиливает окислительный стресс и «подпитывает» цепочку дальнейших поломок внутри клеток.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усиливается хроническое воспаление. Сумма этих процессов повышает вероятность возрастных болезней, включая атеросклероз, сахарный диабет 2 типа и некоторые виды онкологических заболеваний.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возрастные нарушения здоровья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Наблюдается, что одни и те же возрастные изменения затрагивают разные системы: сосуды, кости, суставы и сенсорные органы.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доли индивидуальны, набор рисков после 60 лет достаточно устойчив и требует профилактики и раннего выявления.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ВОЗ: глобальные оценки бремени болезней и обзор возрастных рисков (актуализации 2021–2023). Визуализация — качественная, без привязки к точным процентам.
</a:t>
            </a:r>
            <a:endParaRPr lang="en-US" sz="5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82484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71847" y="1836742"/>
            <a:ext cx="254475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изменения в пожилом возрасте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знания и словесные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людей сохраняются словесный интеллект, накопленные знания и опыт, но заметнее становится утомляемость. Важно подбирать темп общения и оставлять время на восстановление после нагрузок.
</a:t>
            </a:r>
            <a:endParaRPr lang="en-US" sz="914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Изменяется социальная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Одиночество, потеря близких, выход на пенсию и сужение круга общения — частые психологические трудности. Сохранение регулярных контактов снижает риск депрессивных переживаний и тревоги.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Замедляется скорость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снижается скорость реакции и растет потребность в паузах. Поэтому привычные бытовые задачи могут требовать больше времени, внимания и поддержки, особенно при снижении слуха или зрения.
</a:t>
            </a:r>
            <a:endParaRPr lang="en-US" sz="987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помогает эмоциональному благополучию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семьи, участие в общественной жизни, наличие интересов и регулярное общение связаны с более устойчивым эмоциональным состоянием. Даже небольшие роли в сообществе повышают чувство значимости.
</a:t>
            </a:r>
            <a:endParaRPr lang="en-US" sz="8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старение и профилактика возрастных болезней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привычек, влияющих на риски инсульта, инфаркта, сахарного диабета и инвалидности.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 общества в поддержке пожилых людей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включенность уменьшает риск депрессии, поддерживает самостоятельность и ускоряет восстановление после болезней. Поэтому поддержка семьи и общества — важный фактор достойного старения.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среда для пожилого человека включает доступную медицинскую помощь, безопасный транспорт, удобную городскую инфраструктуру, адаптированное жилье и возможность общения между поколениями.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Демографическое старение населения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доли 65+ опережает рост детского населения: дольше живут, а рождаемость в среднем ниже, чем требуется для простого воспроизводства.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старше становится быстрее, чем «обновляется» население, растёт нагрузка на медицину, пенсии и уход, усиливая роль профилактики.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ООН: демографические прогнозы и оценки численности населения (обновления 2022–2024). Визуализация — индексная, без точных процентов.
</a:t>
            </a:r>
            <a:endParaRPr lang="en-US" sz="5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Паспортный возраст не всегда отражает биологическое состояние: выносливость, память и «ресурс сосудов» могут отличаться сильнее, чем кажется.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обзор: принципы биогеронтологии и клинические подходы к оценке биологического возраста (научно-популярные и учебные материалы, без привязки к одной цифре доли населения).
</a:t>
            </a:r>
            <a:endParaRPr lang="en-US" sz="628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примерно этого возраста возрастные изменения начинают заметнее различаться у людей, даже при одинаковом паспортном возрасте.
</a:t>
            </a:r>
            <a:endParaRPr lang="en-US" sz="19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343550"/>
            <a:ext cx="8784000" cy="219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благополучного и неблагополучного старения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критерии и сделайте вывод: успешное старение — это не только отсутствие тяжёлых заболеваний, но и сохранение автономии, общения и активности.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функций и социальной поддержки взаимно усиливают друг друга: ранние вмешательства помогают дольше сохранить качество жизни и самостоятельность.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по материалам геронтологии: клинические и функциональные шкалы оценки здоровья пожилых (общие принципы, без конкретной базы).
</a:t>
            </a:r>
            <a:endParaRPr lang="en-US" sz="5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долголетия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старение и теломеры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Изучают, как укорочение теломер и накопление клеточных повреждений влияют на ткани. Это помогает искать маркеры биологического возраста и потенциальные точки вмешательства.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Рассматривают изменения регуляции генов без изменения ДНК. Такие «следы» возраста рассматриваются как более гибкие индикаторы риска, чем один показатель.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Микробиом и хроническое воспаление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 роль микробиоты и воспалительных процессов. Цель — понять, как питание и образ жизни меняют риск возрастных осложнений через иммунные механизмы.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профилактика и реабилитация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 раннюю диагностику возрастных рисков, персонализированные программы профилактики и более эффективную реабилитацию после болезней, чтобы дольше сохранять самостоятельность.
</a:t>
            </a:r>
            <a:endParaRPr lang="en-US" sz="8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старение человека — единый жизненный путь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человека продолжается всю жизнь, а старение начинается задолго до пожилого возраста. Качество поздних лет формируют привычки, питание, движение, образование и социальная среда, действующие вместе.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2026-05-12T09:57:16Z</dcterms:created>
  <dcterms:modified xsi:type="dcterms:W3CDTF">2026-05-12T09:57:16Z</dcterms:modified>
</cp:coreProperties>
</file>