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химия меняет хозяйство, быт и природу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как часть хозяйства страны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почему заводы строят рядом с сырьём, водой, энергией и транспортом. Химическая промышленность показывает, как природные условия и потребности людей влияют на размещение предприятий и развитие хозяйства.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в географии: где и почему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72350"/>
            <a:ext cx="316800" cy="28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313" y="367117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31525"/>
            <a:ext cx="316800" cy="281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производит химическая промышленность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помогают растениям расти быстрее и дают более высокий урожай. Их производят в больших объёмах, потому что они нужны сельскому хозяйству почти в каждом регионе страны.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Пластмассы используют для упаковки, труб, деталей техники и строительных материалов. Они удобны в массовом производстве, потому что могут быть лёгкими, прочными и устойчивыми к влаге.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Кислоты и щёлочи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нужны для множества химических процессов. Они применяются в металлургии, очистке, производстве удобрений, моющих средств и других материалов, без которых трудно представить современную промышленность.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порошки, гели, средства для мытья и чистки. Они помогают удалять грязь, жир и налёт, поэтому широко используются дома, в школах и на предприятиях.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создаёт вещества для лекарств, а также материалы для их упаковки. Это важно для медицины, потому что качество сырья влияет на сохранность и безопасность препаратов.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химической промышленности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нефти и природного газа получают сырьё для пластмасс, синтетического каучука и растворителей. Эти ресурсы особенно важны для крупнотоннажной химии и нефтехимии.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и другие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Известняк, наряду с другими нерудными материалами, применяют в химических процессах как вспомогательное сырьё. Оно помогает получать нужные вещества и улучшать качество готовой продукции.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как растворитель и как среда для многих процессов, а из воздуха получают азот. Азот используют при производстве аммиака, удобрений и других важных продуктов.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Фосфориты и апатиты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Фосфорсодержащее сырьё используют для выпуска удобрений. Оно особенно важно для сельского хозяйства, потому что помогает восполнять вещества, необходимые растениям для роста и плодоношения.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 сера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соль и сера нужны для получения хлора, натрия и серной кислоты. Эти вещества участвуют во многих химических реакциях и лежат в основе целых производственных цепочек.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сырья к готовому химическому продукту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производства на химическом предприятии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продукция входит в повседневную жизнь: от удобрений и лекарств до упаковки и деталей техники. Особенно заметна её роль там, где нужны лёгкие и прочные материалы.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спрос связан с базовыми потребностями хозяйства и быта. Это делает отрасль важной для многих сфер сразу.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учебной темы, 2025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продукция химической промышленности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их значение для сельского хозяйства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помогает растениям наращивать зелёную массу и ускоряет рост. Особенно заметен его эффект у зерновых культур, которым нужны питательные вещества в период активного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Азотные удобрения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удобрений многие почвы дают значительно меньший урожай. При интенсивном земледелии они становятся необходимым средством, которое позволяет получать больше продукции с одной и той же площади.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урожайности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делает растения более выносливыми, помогает им переносить засуху и снижает риск болезней. Поэтому такие удобрения особенно полезны в регионах с переменчивой погодой.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Калийные удобрения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укрепляет корневую систему и помогает растениям лучше развиваться в начале роста. Он важен для формирования урожая и повышения устойчивости культур к неблагоприятным условиям.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Фосфорные удобрения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химии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Сырьё, продукт и применение в химической промышленности
</a:t>
            </a:r>
            <a:endParaRPr lang="en-US" sz="2647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сырьё становится основой для разных химических продуктов и отраслей.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связана с многими отраслями: одно сырьё может дать несколько ценных продуктов для разных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Пластмассовая упаковка помогает сохранить товары чистыми, сухими и удобными для перевозки. Мы встречаем её в магазинах каждый день: это бутылки, контейнеры, плёнка и крышки. Именно поэтому сортировка и переработка отходов становятся особенно важными.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Упаковка, которая защищает продукты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пластмасс делают корпуса приборов, детали мебели, игрушки и канцелярские предметы. Такие изделия нужны дома и в учёбе, потому что они лёгкие, прочные и могут принимать разные формы при производстве.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для дома, школы и техники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пластиковых предметах есть знак переработки. Он напоминает, что отходы нужно собирать отдельно от обычного мусора. Это помогает уменьшить загрязнение природы и даёт возможность повторно использовать материал.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переработки на изделиях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Пластмассы в повседневной жизни и хозяйстве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Пластмассы ценят за удобство и универсальность, поэтому они широко используются в хозяйстве. Но их массовое применение требует внимательного обращения с отходами.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пластмасс делают их незаменимыми, а недостатки показывают необходимость переработки и повторного использования.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свойств по материалам учебной темы, 2025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проблемы использования пластмасс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 и её состав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бытовой химии относят порошки, гели, шампуни, мыло, средства для мытья посуды и пятновыводители. Их основа — вещества, которые растворяют жир, удаляют грязь и помогают поддерживать чистоту дома.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состав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часто есть поверхностно-активные вещества, отбеливатели, ароматизаторы, загустители и смягчители воды. Каждый компонент выполняет свою задачу: одни усиливают очищение, другие улучшают запах, цвет и удобство применения.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средства помогают отделять загрязнения от ткани, посуды и поверхностей, а затем уносят их с водой. Именно поэтому бытовая химия стала частью повседневного ухода за домом и одеждой.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работают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полезные вещества могут быть вредны при избытке. Поэтому важно соблюдать инструкцию, не смешивать разные средства без необходимости и хранить их в недоступном для детей месте.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дозировка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Бытовую химию нужно держать в закрытой упаковке, отдельно от продуктов питания. При использовании следует проветривать помещение и избегать попадания средств на кожу и в глаза.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обращение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 химическом предприятии обеспечивается безопасность
</a:t>
            </a:r>
            <a:endParaRPr lang="en-US" sz="2788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мер безопасности на заводе: от проверки сырья до контроля готовой продукции.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химической промышленности
</a:t>
            </a:r>
            <a:endParaRPr lang="en-US" sz="2947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производстве в атмосферу могут попадать вредные газы и пары. Если очистные системы работают плохо, загрязнение воздуха усиливается и влияет на здоровье людей, животных и растений вокруг предприятия.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Пластмассы широко применяются, но разлагаются очень медленно. Поэтому накопление упаковки и других изделий становится серьёзной проблемой, а сортировка и переработка отходов приобретают большое значение.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отходы химического производства требуют особого хранения и утилизации. Их нельзя просто выбросить на свалку, потому что они могут вызвать загрязнение территории и создать риск аварий.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заводы используют много воды, а после работы она может содержать примеси. Без очистки такие стоки опасны для рек, озёр и почв, поэтому особенно важны фильтры и водоочистные сооружения.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реальные статистические данные, а учебную схему изменений в отрасли. Она помогает увидеть, какие меры считаются наиболее эффективными на современных предприятиях.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переработка и повторное использование, тем ниже нагрузка на природу. Сокращение захоронения отходов — важный признак более ответственного производства.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презентации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уменьшается нагрузка на природу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аптеке мы видим готовые лекарства, но за ними стоит большая работа химиков. Они создают вещества с нужными свойствами, а затем проверяют их качество, чтобы таблетки, мази и антисептики были безопасными и эффективными для пациентов.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точные формулы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химические реагенты помогают врачам и исследователям проводить анализы и получать точные результаты. Не менее важна упаковка: она защищает лекарства от влаги, света и загрязнений, сохраняя их свойства до момента использования.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и упаковка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химия помогает медицине каждый день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химической промышленности в России
</a:t>
            </a:r>
            <a:endParaRPr lang="en-US" sz="3166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предприятия строят рядом с месторождениями нефти, газа, соли, серы и фосфоритов. Так уменьшаются затраты на перевозку, а сырьё можно быстро доставлять на переработку.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сырью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Химическим заводам нужны удобные пути для подвоза сырья и вывоза готовой продукции. Поэтому они часто размещаются возле железных дорог, крупных автомагистралей, портов и речных узлов.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химических процессов требуется много энергии и воды. По этой причине предприятия тяготеют к районам, где есть надёжное энергоснабжение и возможность организовать бесперебойную работу оборудования.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энергией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отрасли находятся в Поволжье, на Урале, в Западной Сибири и на Северо-Западе России. Такое размещение связано с сочетанием сырьевой базы, транспорта и промышленной инфраструктуры.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районы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75968"/>
            <a:ext cx="5955300" cy="23120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географии промышленности России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химические центры России и их специализация
</a:t>
            </a:r>
            <a:endParaRPr lang="en-US" sz="2903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отдельные химические центры России и их основная продукция.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регионов связана с местным сырьём, энергией и удобным транспортным положением. Разные районы развиваются по своим промышленным направлениям.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481" y="47159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62715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химической промышленности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Оценивает влияние предприятия на воздух, воду и почву. Специалист помогает уменьшать вред, подбирая фильтры, способы очистки и более безопасные технологии.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качество продукции и выполнение технологических норм. Такая профессия особенно важна там, где ошибка может повлиять на безопасность людей и надёжность готовых материалов.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контроля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сырьё, промежуточные продукты и готовую продукцию. Он работает с пробами, измерительными приборами и реактивами, поэтому должен строго соблюдать правила безопасности.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Лаборант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 работой оборудования и режимами производства. От его внимательности зависит, будут ли соблюдены температура, давление и нужная последовательность операций.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Аппаратчик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Разрабатывает составы веществ и изучает их свойства. Такая работа требует аккуратности, умения проводить опыты и внимательно следить за результатами каждого этапа.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Химик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учебную модель развития отрасли за несколько лет. Все направления связаны между собой: новые технологии помогают экономить ресурсы и лучше контролировать производство.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автоматизации и цифрового контроля делает производство точнее и безопаснее. Одновременно отрасль движется к меньшему расходу энергии и уменьшению отходов.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презентации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в химической промышленности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снабжает сельское хозяйство, медицину и быт важными веществами и материалами. Её будущее зависит от бережного отношения к природе, переработки отходов и безопасных технологий.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Химия, без которой не обойтись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2026-06-02T16:49:46Z</dcterms:created>
  <dcterms:modified xsi:type="dcterms:W3CDTF">2026-06-02T16:49:46Z</dcterms:modified>
</cp:coreProperties>
</file>