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Мирового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система связанных участков, где меняются вода, тепло, солёность, свет и жизнь.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о природных комплексах океана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это часть природы, где всё взаимосвязано. В океане такими компонентами выступают вода, атмосфера над ней, дно, организмы и движение воды. Под действием Солнца, ветров, материков и стока речных вод океан заметно меняется от места к месту.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природный комплекс океана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океана включает морскую воду, атмосферу над ней, океаническое дно и живые организмы. Все элементы влияют друг на друга, поэтому состояние воды и среды отражается на жизни.
</a:t>
            </a:r>
            <a:endParaRPr lang="en-US" sz="136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в океане задают температура воды, солёность, глубина, освещённость и движение вод. Чем сильнее отличаются эти параметры, тем по-разному распределяются растения, рыбы и другие животные.
</a:t>
            </a:r>
            <a:endParaRPr lang="en-US" sz="141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океан неодинаков даже в пределах одного материка. Например, на мелководье света больше, а на больших глубинах жизнь приспосабливается к темноте, холоду и высокому давлению.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 Мирового океана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океана различаются теплом, количеством света и составом живого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 и чем больше глубина, тем сильнее меняются температура, свет и условия для организмов, поэтому зоны отличаются по составу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школьная география (обобщение по описанию зон океана)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воды и коралловые рифы
</a:t>
            </a:r>
            <a:endParaRPr lang="en-US" sz="2883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экваториальные моря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вода круглый год тёплая, часто около 26–28 °C. Солнечного света много, поэтому живые организмы активно растут и размножаются. Здесь жизнь особенно разнообразна.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экваториальных морях встречаются коралловые рифы, мангровые заросли и много планктона. Большой Барьерный риф у берегов Австралии — крупнейшая рифовая система Земли, связанная с богатой жизнью региона.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 другие «оазисы» жизни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океана в разных зонах
</a:t>
            </a:r>
            <a:endParaRPr lang="en-US" sz="257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районах температура воды близка к 0 °C, а по мере удаления от экватора она постепенно уменьшается.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главную закономерность: меньше солнечного тепла — ниже средняя температура воды.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описанным закономерностям из школьного курса; значения показаны в условных единицах для сравнения зон.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природные комплексы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испарения и солёности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районах испарение сильнее, чем в прохладных зонах, поэтому солёность воды часто выше средней. Это влияет на состав организмов и на то, какие водные растения и животные приживаются.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Пассатные ветры и течения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дуют устойчивые пассаты и проходят тёплые течения. Они перемешивают водные массы, переносят тепло и помогают сохранять относительно тёплые условия на больших участках океана.
</a:t>
            </a:r>
            <a:endParaRPr lang="en-US" sz="130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жизнь у рифов и лагун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питательных веществ обычно меньше, чем у берегов. Поэтому жизнь особенно богата вблизи рифов, островов и лагун, где больше укрытий и пищи.
</a:t>
            </a:r>
            <a:endParaRPr lang="en-US" sz="13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морские течения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нагрев → различия плотности → ветры → отклонение вращением Земли → постоянные течения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широты: зона перемешивания вод
</a:t>
            </a:r>
            <a:endParaRPr lang="en-US" sz="2033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часто встречаются тёплые и холодные водные массы. Из-за штормов и перемешивания слоёв вода быстрее обновляется, а питательные вещества распределяются шире — поэтому здесь много рыбы.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продуктивны районы апвеллинга: глубинные воды поднимаются к поверхности. Вместе с ними приходят питательные вещества, и на светлой поверхности активнее растут водоросли и планктон.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солёности воды в разных частях океана
</a:t>
            </a:r>
            <a:endParaRPr lang="en-US" sz="244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солёность сильнее всего влияют испарение, осадки, речной сток и таяние морского льда, поэтому она меняется по широтам и в прибрежных районах.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приходятся на тёплые и «закрытые» области, а пониженные — там, где много пресной воды или меньше испарения.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школьному описанию закономерностей; столбцы показаны в условных единицах, чтобы сопоставить районы.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природные комплексы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 Антарктике большую часть года сохраняются низкие температуры и мало солнечного света, а льды занимают значительные площади. Поэтому изменения погоды происходят медленно, а жизнь подстраивается под холод и сезонность.
</a:t>
            </a:r>
            <a:endParaRPr lang="en-US" sz="1408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моря поддерживают разнообразных животных: тюленей, моржей, белых медведей, пингвинов и криль. Для них важны устойчивые пищевые связи и подходящие условия для размножения, отдыха и охоты.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отражает часть солнечных лучей, уменьшая прогрев поверхности. Из‑за этого полярные области заметно влияют на климат всей планеты: на теплообмен, ветры и образование льдов.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свыше 200 м свет почти не проникает, поэтому фотосинтез прекращается. Ниже 1000 м вода остаётся очень холодной, а давление становится огромным, что ограничивает жизнь и обмен веществ.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глубоководные организмы приспособились к темноте: некоторые медленно двигаются и долго живут, другие используют светящиеся органы. Встречаются рыбы с крупными глазами, а самыми труднодоступными считаются глубоководные желоба.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жизнь в океане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организмов связана с освещённостью и пищей в поверхностном слое, где возможны водоросли и планктон. Ниже их становится всё меньше.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света, тем скуднее ресурсы, поэтому численность и разнообразие уменьшаются от верхних слоёв к толще воды и дну.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школьного курса географии (условные доли),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843" y="1128900"/>
            <a:ext cx="245351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комплексов океана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среды определяют, кто сможет жить в данном месте: где свет и пища — там больше организмов, а в темноте и холоде — только приспособленные виды.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учебных материалов по природным комплексам океана, 2026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разных частях океана различаются температура, свет, солёность и состав организмов. Это и формирует непохожесть природных комплексов друг на друга.
</a:t>
            </a:r>
            <a:endParaRPr lang="en-US" sz="145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влияет на климат материков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климат: вода нагревается и остывает медленнее суши. Поэтому рядом с морем летом прохладнее, а зимой теплее, чем в удалённых внутренних районах.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поставляет влагу на материки. Испарение увеличивает содержание водяного пара в воздухе, а при подъёме и охлаждении воздуха формируются облака и осадки.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течения, например Гольфстрим, переносят тепло к берегам и делают погоду мягче: чаще зима проходит без резких морозов. Это отражается и на растительности побережий.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могут охлаждать прибрежные районы. Из‑за этого воздух над водой быстрее охлаждается, а осадков нередко выпадает меньше, что способствует сухому климату у некоторых берегов.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океан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хозяйственной деятельности и различие районов работ: шельф, прибрежная зона, открытое море и рифы.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природным комплексам океана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океана — пластиковый мусор, разливы нефти, чрезмерный вылов рыбы, потепление воды и загрязнение сточными водами. Эти факторы меняют условия жизни для целых сообществ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потепления кораллы могут терять яркую окраску и хуже расти, а пищевые цепочки нарушаются. Поскольку звенья в океанической природе связаны, проблема в одном месте отражается на многих других видах.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важен для всей планеты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тепла и углекислого газа, океан активно участвует в круговороте воды: испарение и перенос водяного пара влияют на образование облаков и осадков над материками.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океан связан с климатом, экономикой и экосистемами. Поэтому его состояние напрямую отражается на жизни человека и на погоде в разных регионах.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материалам школьного курса географии (условные доли), 2026
</a:t>
            </a:r>
            <a:endParaRPr lang="en-US" sz="127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922" y="1328100"/>
            <a:ext cx="474581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комплексов океана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морских заповедников помогает сохранить места размножения и кормёжки. Ограничения на добычу снижают нагрузку на экосистемы и поддерживают восстановление популяций рыб и беспозвоночных.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 вылов рыбы и соблюдение правил промысла позволяют избежать истощения запасов. Так уменьшается давление на пищевые цепочки и снижается риск исчезновения отдельных видов.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бытовых и промышленных стоков уменьшает попадание в море вредных веществ и лишних питательных элементов. Это снижает загрязнение воды и помогает поддерживать нормальные условия для планктона.
</a:t>
            </a:r>
            <a:endParaRPr lang="en-US" sz="117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пластика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пластиковых отходов и предотвращение их попадания в океан защищает животных от запутывания и отравления. Системы сбора и переработки делают береговые территории чище.
</a:t>
            </a:r>
            <a:endParaRPr lang="en-US" sz="12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меняется — и поэтому в нём живёт множество «миров»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состоит из природных комплексов с разным теплом, солёностью, освещённостью, течениями и живым миром. Эти различия создают зоны океана, влияют на климат и требуют бережного отношения.
</a:t>
            </a:r>
            <a:endParaRPr lang="en-US" sz="394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2026-05-12T23:36:37Z</dcterms:created>
  <dcterms:modified xsi:type="dcterms:W3CDTF">2026-05-12T23:36:37Z</dcterms:modified>
</cp:coreProperties>
</file>