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 был в центре мира, а жизнь — путем к спасению души.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картина мира: как люди понимали Вселенную и свое место в ней
</a:t>
            </a:r>
            <a:endParaRPr lang="en-US" sz="358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мировоззрение: вера, традиции и авторитет
</a:t>
            </a:r>
            <a:endParaRPr lang="en-US" sz="3169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Средневековья взгляды на мир формировались под сильным влиянием христианской церкви, Библии и античного наследия. Люди объясняли природу, общество и судьбу человека через веру и авторитет признанных текстов.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 как центр мироздания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воспринимался как творение Бога и как порядок, установленный свыше. Всё происходящее — от урожая до войны — связывали с Его волей, замыслом или испытанием для человека.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всего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неудачи и редкие природные явления часто понимали не как случайность, а как предупреждение. Средневековый человек искал в событиях нравственный смысл и ответ на вопрос, за что это дано.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 событиях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 считалась временной и не самой главной частью существования. Её смысл видели в том, чтобы не потерять душу и подготовиться к вечности после смерти.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жизнь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целью человека было спасение, а не личный успех или удобство. Поэтому молитва, покаяние и добрые дела считались важнее богатства, славы и удовольствий.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души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Вертикальный образ мира: небо, земля, подземный мир
</a:t>
            </a:r>
            <a:endParaRPr lang="en-US" sz="2247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Вверху помещали небо, рай и мир Бога. Этот уровень считался самым чистым и совершенным, куда стремится душа праведника после земной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уровень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суда над душами напоминали: земная жизнь не заканчивается сама по себе. После неё человек отвечает за свои поступки перед Богом.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Страшный суд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представляли ад и мир наказания. Такой образ показывал, что зло имеет последствия, а грех не исчезает бесследно.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уровень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была пространством людей, труда и нравственного выбора. Здесь человек должен был каждый день решать, как поступить: по совести или против неё.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уровень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источника средневековых знаний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источники не разделялись строго: античные идеи и наблюдения чаще всего подтверждали уже известные религиозные представления.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Преобладали религиозные тексты, поэтому знание было тесно связано с верой и традицией.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«Средневековая картина мира»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Геоцентрическая модель: Земля в центре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Неподвижная Земля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геоцентрической картине Земля находилась в центре Вселенной и оставалась неподвижной. Так людям объясняли, почему небесные светила будто обращаются вокруг нашей планеты.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с верой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средневекового человека такая схема мира не противоречила религии. Наоборот, она подчеркивала особое положение Земли и человека в созданном Богом мироздании.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Птолемея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опиралась на труды Птолемея и долго считалась научно убедительной. Её принимали не только по привычке, но и потому, что она совпадала с традиционными взглядами.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светил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Луна, планеты и звезды представлялись движущимися по кругам вокруг Земли. Небо казалось упорядоченным механизмом, где у каждого светила есть свое место.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средневековый человек делил мир на части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системе у каждого уровня было свое значение и своя связь с вечностью.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воспринимался как стройная иерархия, где земная жизнь была лишь одним из этапов.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Библия, церковные проповеди, средневековые изображения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 Средние века: календарь, праздники, повторяемость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круг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задавали главные христианские праздники: Рождество, Пасха, дни святых. Время понимали как повторение священных событий, а не только как движение вперёд.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Посты и службы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посты и церковные службы помогали людям ориентироваться в течение года. Они напоминали о молитве, покаянии и особом ритме духовной жизни.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работы, ремесло и торговля зависели от погоды и времени года. Весна, лето, осень и зима определяли, когда сеять, собирать урожай и готовиться к холодам.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колоколов напоминал о часах молитвы и работы. Для многих людей он был главным знаком, который организовывал день лучше любых часов.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 в средневековом представлении о жизни
</a:t>
            </a:r>
            <a:endParaRPr lang="en-US" sz="2541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Христианское понимание жизненного пути от рождения до Божьего суда.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образы средневекового искусства
</a:t>
            </a:r>
            <a:endParaRPr lang="en-US" sz="2828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Лев, ягнёнок и голубь
</a:t>
            </a:r>
            <a:pPr algn="l" indent="0" marL="0">
              <a:lnSpc>
                <a:spcPct val="90000"/>
              </a:lnSpc>
              <a:buNone/>
            </a:pPr>
            <a:r>
              <a:rPr lang="en-US" sz="16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средневековом изображении каждый образ говорил без слов. Лев означал силу, ягнёнок напоминал о Христе, а голубь — о Святом Духе. Такие знаки помогали людям узнавать смыслы библейских историй и запоминать их через яркие образы.
</a:t>
            </a:r>
            <a:endParaRPr lang="en-US" sz="1663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 окне собора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Витражи превращали солнечный свет в цветное сияние, а само здание — в рассказ о вере. Через свет и цвет художники показывали добро, святость и надежду, поэтому даже неграмотный человек понимал, что перед ним не просто украшение.
</a:t>
            </a:r>
            <a:endParaRPr lang="en-US" sz="1668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Фреска и миниатюра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на стенах храмов и миниатюры в книгах были настоящими «уроками» веры. Они изображали сцены из Библии, святых и чудеса, чтобы напомнить: мир видим не только глазами, но и через религиозный смысл.
</a:t>
            </a:r>
            <a:endParaRPr lang="en-US" sz="166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Сословное устройство средневекового общества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сословие имело свое место в обществе и считалось необходимым для общего порядка. Переход между сословиями был редким и зависел от обстоятельств.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строилось как система взаимных обязанностей, а не равных прав. Неравенство воспринималось как установленный свыше порядок.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«Средневековая картина мира»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86775"/>
            <a:ext cx="387900" cy="34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книга создавалась долго и требовала большого труда писца. Из-за высокой стоимости пергамента и чернил такие книги были редкостью и хранились в монастырях, соборах и у богатых людей.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переписывали вручную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не владела грамотой, поэтому письменные знания не могли быстро распространяться. Информация передавалась устно, через проповеди, рассказы и обучение у более опытных людей.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умели немногие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XII–XIII веках возникли первые университеты, где изучали богословие, право, медицину и философию. Однако образование оставалось доступным прежде всего для небольшой группы учеников и священнослужителей.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только появлялись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ценили не по новизне, а по тому, насколько оно согласуется с Библией и трудами признанных мыслителей. Поэтому новые идеи распространялись осторожно и медленно.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считались авторитетными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знания распространялись медленно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7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карты показывали не только земли и моря, но и важные религиозные смыслы. На них могли изображать рай, Иерусалим или библейские события, поэтому точность расстояний часто отходила на второй план.
</a:t>
            </a:r>
            <a:endParaRPr lang="en-US" sz="958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рассказ о мире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2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пределами Европы и Средиземноморья мир казался людям далеким и малоизученным. Об этих землях судили по слухам, рассказам путешественников и книгам, а не по надежным измерениям и наблюдениям.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страны как неизвестность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7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в другую страну могла длиться долго и быть очень рискованной. Плохие дороги, разбойники, войны и нехватка точных сведений делали путешествие испытанием даже для опытных купцов и паломников.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полный опасностей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путешествия в представлениях Средневековья
</a:t>
            </a:r>
            <a:endParaRPr lang="en-US" sz="29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средневековый человек объяснял необычные события
</a:t>
            </a:r>
            <a:endParaRPr lang="en-US" sz="2419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люди переходили от наблюдения к религиозному объяснению и действию.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Страхи и надежды людей Средневековья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 неурожай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Неурожай означал для многих семей нехватку хлеба и угрозу выживания. Люди зависели от урожая и погоды, поэтому засуха, дожди или холодные весны внушали сильный страх.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насилие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Нападения врагов, грабежи и междоусобицы нарушали привычную жизнь целых городов и деревень. Опасность могла появиться внезапно, поэтому безопасность казалась хрупкой и ненадежной.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 эпидемии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болезней распространялись быстро и уносили множество жизней. Средневековый человек часто не понимал причин эпидемий, поэтому воспринимал их как тяжелое испытание и знак свыше.
</a:t>
            </a:r>
            <a:endParaRPr lang="en-US" sz="855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 спасение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Надежду давали молитвы, церковные обряды, помощь святых и мысль о возможности очищения души. Эта вера помогала людям переносить страх, болезни и неизвестность.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и современная картина мира: главные различия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только разные ответы, но и разные способы их получения. Для Средневековья важнее был авторитет, для современности — проверка и доказательство.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новому времени изменил само представление о знании: от веры в авторитет к поиску объяснений через наблюдение и опыт.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«Средневековая картина мира»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2482" y="1733225"/>
            <a:ext cx="4146535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понять, как средневековые люди объясняли мир, общество и судьбу человека.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понятия связаны с верой, порядком и представлением о заранее устроенном мире, где у каждой вещи есть смысл.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«Средневековая картина мира»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темы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средневековой картины мира
</a:t>
            </a:r>
            <a:endParaRPr lang="en-US" sz="3175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 и другие памятники напоминают о том, как важны были вера, высота, свет и символика. Архитектура Средневековья до сих пор поражает масштабом и выразительностью.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и архитектура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сюжеты, аллегории и символы продолжают жить в литературе, живописи и кино. Средневековье оставило после себя особый способ говорить о добре и зле.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культуры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Иконы, фрески, витражи и миниатюры сохранили символический язык Средневековья. Через образы святых, ангелов и библейских сцен люди и сегодня узнают о прошлом Европы.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образы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и многие церковные традиции возникли именно в Средние века или получили тогда привычную форму. Они стали частью культурной памяти европейских народов.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обряды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средневекового объяснения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«Средневековая картина мира»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Вера, авторитет и привычный опыт помогали людям быстро находить смысл в событиях, когда научных объяснений было мало и они были недоступны большинству.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средневековой картине мира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картина мира объединяла веру, символы и представление о Божьем порядке. Она помогала людям понимать жизнь, хотя опиралась не на науку, а на авторитет и традицию.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2026-06-02T06:11:05Z</dcterms:created>
  <dcterms:modified xsi:type="dcterms:W3CDTF">2026-06-02T06:11:05Z</dcterms:modified>
</cp:coreProperties>
</file>