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Holidays: праздники в изучении английского языка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помогают учить язык через традиции, даты и общение.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2442450" y="4422325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557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Holidays важны на уроке английского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Holidays расширяет словарь, тренирует даты и помогает говорить о знакомых событиях. Она соединяет английский язык с культурой, а также учит сравнивать традиции разных стран без сложных правил и длинных текстов.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праздников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
</a:t>
            </a:r>
            <a:pPr algn="l" indent="0" marL="0">
              <a:lnSpc>
                <a:spcPct val="80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часто встречаются holiday, celebration, festival, party, gift, card и decoration. Эти слова помогают понимать тексты, описывать праздник и отвечать на простые вопросы на уроке.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люди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глаголы celebrate, decorate, invite, receive, give, sing, dance и greet. С их помощью легко рассказать, как проходят поздравления, подготовка и само празднование.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шестого класса особенно важны короткие сочетания: birthday party, Christmas card, New Year decorations, holiday dinner и school celebration. Они часто встречаются в упражнениях и мини-диалогах.
</a:t>
            </a:r>
            <a:endParaRPr lang="en-US" sz="954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Атрибуты праздника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candle, costume, parade, fireworks и dinner помогают описывать детали праздника. Они делают речь точнее, если нужно рассказать о месте, украшениях, еде или ярком представлении.
</a:t>
            </a:r>
            <a:endParaRPr lang="en-US" sz="954" dirty="0"/>
          </a:p>
        </p:txBody>
      </p:sp>
      <p:sp>
        <p:nvSpPr>
          <p:cNvPr id="14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 общения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поздравлениях и коротких сообщениях полезны best wishes, happy day, special time и make a wish. Такие выражения делают речь вежливой и естественной, особенно в праздничных открытках.
</a:t>
            </a:r>
            <a:endParaRPr lang="en-US" sz="9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праздники в англоязычном мире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праздники, о которых школьники чаще всего узнают на уроках и дома.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интерес обычно вызывают Christmas и New Year, потому что они связаны с подарками, семьёй и яркими символами.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опрос класса или параллели; пример распределения для иллюстрации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Новогодний вечер легко узнать по огням, ёлке, фейерверкам и праздничному столу. В семьях часто собираются вместе, украшают дом и готовят ужин. В английских текстах часто встречается выражение New Year’s Eve, которое означает канун Нового года.
</a:t>
            </a:r>
            <a:endParaRPr lang="en-US" sz="826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слова года
</a:t>
            </a:r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наступает 1 января, люди говорят Happy New Year! и желают друг другу удачи, здоровья и радости. Это короткая, но очень важная праздничная фраза. Она помогает начать разговор и создать дружелюбную атмосферу в любой стране.
</a:t>
            </a:r>
            <a:endParaRPr lang="en-US" sz="871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Полночь и 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во многих странах связан с ожиданием полуночи, когда заканчивается старый год и начинается новый. В Великобритании и США этот момент особенно важен 31 декабря. Люди смотрят на часы, слушают музыку и поздравляют друг друга.
</a:t>
            </a:r>
            <a:endParaRPr lang="en-US" sz="826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Year: праздник, который отмечают во многих странах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их символы на английском языке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праздник связан с датой и узнаваемыми символами.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праздников есть яркие символы, а у Easter дата меняется каждый год.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сведения о праздниках англоязычных стран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44" y="169100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9044" y="1691000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344" y="1691000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17644" y="1691000"/>
            <a:ext cx="208425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 и личные даты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знакомый личный праздник для детей. В английском языке часто говорят birthday cake, birthday present и make a wish, когда поздравляют именинника и дарят небольшие подарки.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ужин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ужин объединяет родственников за одним столом. Во время таких встреч люди общаются, вспоминают важные события, поздравляют друг друга и создают тёплую атмосферу дома.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моменты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праздниках часто делают фотографии, чтобы сохранить воспоминания. Снимки помогают вспомнить украшения, подарки, улыбки и гостей, а также показывают, как проходил особенный день.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 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семейных дат важны не только вещи, но и добрые слова. Небольшой подарок, открытка или искреннее поздравление показывают внимание и делают праздник более личным и запоминающимся.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подготовка к празднику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порядок подготовки к школьному, семейному и домашнему празднику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 школе и на уроках английского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темы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часто обсуждают New Year, Halloween, Christmas, Women’s Day, Teacher’s Day и школьные концерты. Такие темы близки детям и легко связываются с реальными событиями в классе и дома.
</a:t>
            </a:r>
            <a:endParaRPr lang="en-US" sz="950" dirty="0"/>
          </a:p>
        </p:txBody>
      </p:sp>
      <p:sp>
        <p:nvSpPr>
          <p:cNvPr id="11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речь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английского праздничные темы помогают читать короткие тексты, учить простые песни и составлять мини-диалоги. Ученики тренируют новые слова в понятном и интересном контексте.
</a:t>
            </a:r>
            <a:endParaRPr lang="en-US" sz="95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задания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 posters, role-play, quizzes, cards and small presentations. Такие формы работы позволяют каждому ученику проявить себя, говорить по-английски и работать в команде.
</a:t>
            </a:r>
            <a:endParaRPr lang="en-US" sz="950" dirty="0"/>
          </a:p>
        </p:txBody>
      </p:sp>
      <p:sp>
        <p:nvSpPr>
          <p:cNvPr id="13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атмосфера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Украшенный класс, шары и плакаты делают задание более живым и запоминающимся. В такой обстановке проще поздравлять одноклассников, задавать вопросы и уверенно отвечать по теме.
</a:t>
            </a:r>
            <a:endParaRPr lang="en-US" sz="9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 временам года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Сезонное распределение помогает связать праздники с месяцами и школьным календарём.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 осенние праздники встречаются чаще, потому что они связаны с крупными семейными и школьными событиями.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 темам праздников и календарным датам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на праздниках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день рождения чаще всего подают birthday cake со свечами. Перед тем как загадать желание, именинник задувает свечи, а гости поют поздравительную песню и делят торт между собой.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Christmas в Великобритании и США часто готовят roast turkey, pudding, cookies и mince pies. Такие блюда делают праздник особенно домашним и помогают собрать всю семью за одним столом.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Thanksgiving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Thanksgiving главным блюдом обычно становится turkey. Праздничный ужин связан с благодарностью, общением и семейными традициями, поэтому еда здесь играет не только бытовую, но и символическую роль.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Easter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Easter популярны eggs, chocolate eggs и cakes. Яркие угощения часто связаны с весенним настроением, играми для детей и общим ощущением обновления и радости.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даты в англоязычных странах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когда отмечают самые известные праздники и чем они отличаются по традициям.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праздников привязано к конкретному числу, но некоторые, например Easter, меняют дату каждый год.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теме Holidays и общеизвестные календарные даты англоязычных стран
</a:t>
            </a:r>
            <a:endParaRPr lang="en-US" sz="115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разных стран мира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 — Diwali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Diwali называют праздником огней: дома украшают лампами и свечами, а семьи собираются вместе. Этот праздник связан с победой света над тьмой и с надеждой на доброе будущее.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 — Spring Festival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Spring Festival встречают как начало нового года по лунному календарю. Люди устраивают семейные встречи, дарят подарки и украшают дома красными деталями, которые считаются символом удачи.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 — Day of the Dead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Day of the Dead посвящён памяти о близких людях. Праздник не выглядит мрачным: его отмечают с цветами, угощениями, музыкой и яркими украшениями, чтобы сохранить тёплую связь поколений.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 — Hanami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Hanami связан с любованием цветением сакуры. Люди выходят в парки, проводят время с семьёй и друзьями, фотографируют деревья и наслаждаются короткой, но очень красивой весенней традицией.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 и подарки на английском языке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поздравления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для праздников часто используют короткие и вежливые фразы: Happy Birthday! , Merry Christmas! , Happy Easter! и Best wishes! Они подходят для устного общения и подписей на открытках.
</a:t>
            </a:r>
            <a:endParaRPr lang="en-US" sz="954" dirty="0"/>
          </a:p>
        </p:txBody>
      </p:sp>
      <p:sp>
        <p:nvSpPr>
          <p:cNvPr id="12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без лишней сложности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на праздники не обязаны быть дорогими. Книги, игрушки, сладости, цветы, открытки и небольшие handmade crafts подходят для большинства случаев и показывают внимание к человеку.
</a:t>
            </a:r>
            <a:endParaRPr lang="en-US" sz="954" dirty="0"/>
          </a:p>
        </p:txBody>
      </p:sp>
      <p:sp>
        <p:nvSpPr>
          <p:cNvPr id="13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важнее цены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ситуациях именно card и тёплые слова ценятся больше всего. Короткое поздравление может запомниться сильнее, чем самый дорогой подарок, если оно написано искренне и по-доброму.
</a:t>
            </a:r>
            <a:endParaRPr lang="en-US" sz="954" dirty="0"/>
          </a:p>
        </p:txBody>
      </p:sp>
      <p:sp>
        <p:nvSpPr>
          <p:cNvPr id="14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особых случаев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школьных и семейных событий полезно знать слово Congratulations!. Оно помогает поздравить человека с успехом, выступлением, победой или важным личным событием в уважительной форме.
</a:t>
            </a:r>
            <a:endParaRPr lang="en-US" sz="954" dirty="0"/>
          </a:p>
        </p:txBody>
      </p:sp>
      <p:sp>
        <p:nvSpPr>
          <p:cNvPr id="15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подарок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подарка важно учитывать возраст, интересы и сам праздник. Тогда презент будет уместным, а поздравление — неформальным, но вежливым и приятным для получателя.
</a:t>
            </a:r>
            <a:endParaRPr lang="en-US" sz="99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связаны с праздниками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часто называют эмоции через простые слова, которые легко использовать в устной речи и в коротких описаниях событий.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чувствами остаются joy и excitement; именно они сильнее всего связаны с ожиданием подарков, встреч и игр.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опрос учащихся 6 класса по теме Holidays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24" y="2192833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499" y="2205667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49" y="2192833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9551" y="2192833"/>
            <a:ext cx="17865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праздники меняются в современном мире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открытки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всё чаще отправляют digital cards вместо бумажных открыток. Это удобно, быстро и позволяет поздравить родственников и друзей, даже если они живут в другом городе или стране.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Видеозвонки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Video calls помогают участвовать в празднике на расстоянии. Можно увидеть близких, сказать тёплые слова и разделить радость общения, не находясь рядом физически.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фото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в мессенджерах и социальных сетях сохраняют важные моменты. Люди делятся украшениями, столом, костюмами и атмосферой праздника, чтобы потом легко вспомнить этот день.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не отменяет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меняют форму общения, но не смысл праздника. По-прежнему важны встреча с семьёй, добрые слова, совместный стол и внимание к тем, кто рядом.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праздники важны для общества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праздники связаны с памятью, традициями, общением и общим настроением людей.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уважения и безопасности на праздниках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под контролем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Свечи, бенгальские огни и фейерверки требуют внимательности. Их используют только там, где это безопасно, и всегда следят, чтобы рядом не было опасных предметов и маленьких детей.
</a:t>
            </a:r>
            <a:endParaRPr lang="en-US" sz="950" dirty="0"/>
          </a:p>
        </p:txBody>
      </p:sp>
      <p:sp>
        <p:nvSpPr>
          <p:cNvPr id="11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порядок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праздника важно убрать за собой и не оставлять мусор в общественных местах. Аккуратное поведение показывает уважение к людям, которые будут пользоваться этим пространством после вас.
</a:t>
            </a:r>
            <a:endParaRPr lang="en-US" sz="95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традициям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чужом празднике нужно вести себя спокойно, слушать объяснения и не смеяться над непривычными обычаями. Вежливые слова помогают проявить интерес и доброжелательность.
</a:t>
            </a:r>
            <a:endParaRPr lang="en-US" sz="950" dirty="0"/>
          </a:p>
        </p:txBody>
      </p:sp>
      <p:sp>
        <p:nvSpPr>
          <p:cNvPr id="13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 вещам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Украшения, подарки и праздничные предметы следует использовать аккуратно. Если относиться к ним с уважением, праздник останется приятным для всех участников и не испортится из-за мелких неприятностей.
</a:t>
            </a:r>
            <a:endParaRPr lang="en-US" sz="9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легко узнать по символам: свечам, открыткам, цветам, еде, костюмам или украшениям. К ним добавляются традиционные слова, песни и маленькие ритуалы, которые делают событие узнаваемым и помогают передавать его смысл другим поколениям.
</a:t>
            </a:r>
            <a:endParaRPr lang="en-US" sz="672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знаки и ритуалы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в празднике — общение с людьми. Семья, класс или друзья собираются вместе, чтобы поздравить друг друга, поделиться едой и эмоциями. Именно поэтому праздник запоминается не только картинкой, но и атмосферой единства.
</a:t>
            </a:r>
            <a:endParaRPr lang="en-US" sz="675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быть вместе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любого праздника есть свой день или период, поэтому дата помогает людям заранее подготовиться. Даже если число меняется каждый год, само ожидание создаёт особое настроение. В школе, дома и в городе это время воспринимается как событие, которого ждут вместе.
</a:t>
            </a:r>
            <a:endParaRPr lang="en-US" sz="675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праздник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 праздники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Holidays: язык, культура и общение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Holidays помогает учить английские слова, говорить о датах и традициях, читать короткие тексты и понимать, как праздники отражают жизнь людей в разных странах.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2026-05-29T14:01:16Z</dcterms:created>
  <dcterms:modified xsi:type="dcterms:W3CDTF">2026-05-29T14:01:16Z</dcterms:modified>
</cp:coreProperties>
</file>